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2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00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4FB6CE-86F0-5968-587F-4EC00AD611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28403C0-E262-C06D-1CA9-3F7C75C4D4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14E472B-A8B5-4A60-9B5A-573686EB8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C0E5371-2DB3-BF4B-06A3-10B520DF7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73F2CBC-D68F-5A01-82C5-E13842D12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4730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1E1D0C-4851-C68B-D156-0178008EB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4A18B09-2429-6156-B2CF-196FB7CFA3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6762D0-65E8-EBA9-AF73-0E4232890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6650705-323F-5477-EBA6-CABB29C92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2ECA205-4F45-2AD5-DA83-15AFDB01C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8879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DFD1812-4F6E-0A6C-1119-9464F8B226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F4ED72A-ADB2-A58D-4F38-9A5473FE5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E6294B6-1509-06CA-3DBC-5BB411DF2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AA398F-0262-E222-83EE-0AC475E26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5F7F5D-775C-289D-9001-FC7E82483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4219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E9A4F0-70EB-EAC0-A698-D12C31628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E4724E-1E26-D8E2-3437-7C3A3008E7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99A2535-BAB1-5AD1-5E86-BC8767BF4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DF487FB-020E-E7D3-F361-7B6918CA3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FFDE712-AC14-D376-DF4C-57FFF17B5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7202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215A68-FEBF-BD9D-8837-C8244D0C8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7560018-E964-B52D-39FC-E607CC0C36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A5F90C6-C825-6366-F6E1-62DC3A162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7DC044F-0969-F24A-B389-BF98E6928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6F383F-314D-AFB9-0460-25761984C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0478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691734-9794-28B3-5363-5DBED3A7A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35D0796-AAF1-2020-1B72-673EDEBAED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9F80E72-99EA-D3EE-F249-2362CE2E2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8156EFB-6128-860A-DE98-FE2338382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E10A4DE-A2E2-CF61-948B-B38D97C5D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01E3DBE-E0B4-9A81-4203-2D0356F7D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5197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5442C8-5C17-F2A3-9761-A96D43037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47A4C97-4283-BA0E-B24F-E97FBA5B95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E586DF9-7429-A559-3B98-CF449EA11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278D5F8-6512-C537-0BA7-B3C20088A4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DD05394-97C0-1F7B-18A9-7C9B7C8FB7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23FCBE7-1143-F255-ECDD-FEB5B9FCA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FA0601D-E528-7FCE-706C-256A1F104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2C88222-61AB-F4D6-367D-507932571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553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1F0867-C4CE-B032-858D-50EF38811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160671F-D323-9825-1D0E-BA67259A4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03B29A9-977A-A293-6224-636B7503E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4FD7A36-53DB-E318-49BA-8DCC1C53C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2515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8122CD7-5AC0-A9A4-C15F-C43A0875C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9788ED3-A868-CE60-CDED-D89D5F905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BFEC371-12C2-28AF-43B5-54D36ADBB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4684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A399BA-670C-7888-83B1-5D4F23775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AC01032-D216-079A-FFEB-3A5B3D70D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A4980DC-AE9C-E3E6-0C82-4D1C1E36B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87CE609-14E2-A624-17ED-B157DD1FD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405B9D0-3E85-6EB4-AF83-BD690D67B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B21D6E6-C97D-9756-DFEB-73B17AEC7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2725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CAB547-FDBF-F845-06A4-279C12C32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53B5431-F837-12B9-D683-B171222E5D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93F0652-24CD-D13C-B806-F2600A0C37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A97CE89-9C96-BAF2-6DD9-EDC6D50F1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62AE16C-2B43-CFA0-24B8-55EC98E2C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F06B41A-EDF4-1A58-7A8A-1538B85BF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8694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7DA0B31-A709-EF90-ECB2-6B23E67A5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34E96BD-B7CF-076E-5D78-668FD484F8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40C28EF-F603-8F20-280F-B16B828BA0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853684-3612-413E-B327-B4C6B2A81AE8}" type="datetimeFigureOut">
              <a:rPr kumimoji="1" lang="ja-JP" altLang="en-US" smtClean="0"/>
              <a:t>2025/4/8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957D177-1431-9052-913E-4B58FA307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61C053-C5C7-581A-96FE-5E17298907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F056F1-3EDD-40A7-AC48-E583AA1D3A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825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3E8BF-33F3-CA1F-29D7-34F0597A8E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サークル旅行のご提案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00181CC-80E5-C186-67BE-EC766203D3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福教太朗</a:t>
            </a:r>
          </a:p>
        </p:txBody>
      </p:sp>
    </p:spTree>
    <p:extLst>
      <p:ext uri="{BB962C8B-B14F-4D97-AF65-F5344CB8AC3E}">
        <p14:creationId xmlns:p14="http://schemas.microsoft.com/office/powerpoint/2010/main" val="2799682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204ECE-C61D-1934-183F-33E0B2C5A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はじめに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2DBBD6D-C23E-996F-0A2D-1853396A9D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いただいたご要望</a:t>
            </a:r>
            <a:endParaRPr kumimoji="1" lang="en-US" altLang="ja-JP" dirty="0"/>
          </a:p>
          <a:p>
            <a:r>
              <a:rPr lang="ja-JP" altLang="en-US" dirty="0"/>
              <a:t>コンセプト</a:t>
            </a:r>
            <a:endParaRPr lang="en-US" altLang="ja-JP" dirty="0"/>
          </a:p>
          <a:p>
            <a:r>
              <a:rPr kumimoji="1" lang="ja-JP" altLang="en-US" dirty="0"/>
              <a:t>提案するプラン</a:t>
            </a:r>
          </a:p>
        </p:txBody>
      </p:sp>
    </p:spTree>
    <p:extLst>
      <p:ext uri="{BB962C8B-B14F-4D97-AF65-F5344CB8AC3E}">
        <p14:creationId xmlns:p14="http://schemas.microsoft.com/office/powerpoint/2010/main" val="4046447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96CC32-0033-0E61-4F99-91D707C50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いただいたご要望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A3718F7-39E3-CA59-208F-450FC2FC3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2</a:t>
            </a:r>
            <a:r>
              <a:rPr kumimoji="1" lang="ja-JP" altLang="en-US" dirty="0"/>
              <a:t>泊</a:t>
            </a:r>
            <a:r>
              <a:rPr kumimoji="1" lang="en-US" altLang="ja-JP" dirty="0"/>
              <a:t>3</a:t>
            </a:r>
            <a:r>
              <a:rPr lang="ja-JP" altLang="en-US" dirty="0"/>
              <a:t>日以内</a:t>
            </a:r>
            <a:endParaRPr lang="en-US" altLang="ja-JP" dirty="0"/>
          </a:p>
          <a:p>
            <a:r>
              <a:rPr kumimoji="1" lang="en-US" altLang="ja-JP" dirty="0"/>
              <a:t>1</a:t>
            </a:r>
            <a:r>
              <a:rPr kumimoji="1" lang="ja-JP" altLang="en-US" dirty="0"/>
              <a:t>人当たり</a:t>
            </a:r>
            <a:r>
              <a:rPr kumimoji="1" lang="en-US" altLang="ja-JP" dirty="0"/>
              <a:t>4</a:t>
            </a:r>
            <a:r>
              <a:rPr kumimoji="1" lang="ja-JP" altLang="en-US" dirty="0"/>
              <a:t>万円程度</a:t>
            </a:r>
            <a:endParaRPr kumimoji="1" lang="en-US" altLang="ja-JP" dirty="0"/>
          </a:p>
          <a:p>
            <a:r>
              <a:rPr lang="ja-JP" altLang="en-US" dirty="0"/>
              <a:t>アクティビティを楽しみたい</a:t>
            </a:r>
            <a:br>
              <a:rPr lang="en-US" altLang="ja-JP" dirty="0"/>
            </a:br>
            <a:r>
              <a:rPr lang="ja-JP" altLang="en-US" dirty="0"/>
              <a:t>（ダイビングやシュノーケリング）</a:t>
            </a:r>
            <a:endParaRPr lang="en-US" altLang="ja-JP" dirty="0"/>
          </a:p>
          <a:p>
            <a:r>
              <a:rPr lang="ja-JP" altLang="en-US" dirty="0"/>
              <a:t>青い海を楽しみたい</a:t>
            </a:r>
            <a:endParaRPr lang="en-US" altLang="ja-JP" dirty="0"/>
          </a:p>
          <a:p>
            <a:r>
              <a:rPr lang="ja-JP" altLang="en-US" dirty="0"/>
              <a:t>観光をしたい</a:t>
            </a:r>
            <a:endParaRPr lang="en-US" altLang="ja-JP" dirty="0"/>
          </a:p>
          <a:p>
            <a:r>
              <a:rPr lang="ja-JP" altLang="en-US" dirty="0"/>
              <a:t>現地の食文化を楽しみたい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51510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F1B17D-9067-E31E-21F0-4F08164AD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コンセプト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5F08284F-3EE8-4FA6-A77F-BB4C629114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6473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E27828-842A-0722-F88F-0E6175137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提案するプラン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AC29BF5-CAB6-BDC6-8E7B-4FC9F1648A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dirty="0"/>
              <a:t>沖縄　</a:t>
            </a:r>
            <a:r>
              <a:rPr lang="en-US" altLang="ja-JP" dirty="0"/>
              <a:t>2</a:t>
            </a:r>
            <a:r>
              <a:rPr kumimoji="1" lang="ja-JP" altLang="en-US" dirty="0"/>
              <a:t>泊</a:t>
            </a:r>
            <a:r>
              <a:rPr lang="en-US" altLang="ja-JP" dirty="0"/>
              <a:t>3</a:t>
            </a:r>
            <a:r>
              <a:rPr kumimoji="1" lang="ja-JP" altLang="en-US" dirty="0"/>
              <a:t>日</a:t>
            </a:r>
          </a:p>
          <a:p>
            <a:pPr lvl="0"/>
            <a:r>
              <a:rPr lang="en-US" altLang="ja-JP" dirty="0"/>
              <a:t>3</a:t>
            </a:r>
            <a:r>
              <a:rPr kumimoji="1" lang="en-US" altLang="ja-JP" dirty="0"/>
              <a:t>8,000</a:t>
            </a:r>
            <a:r>
              <a:rPr lang="ja-JP" altLang="en-US" dirty="0"/>
              <a:t> 円</a:t>
            </a:r>
            <a:r>
              <a:rPr kumimoji="1" lang="en-US" altLang="ja-JP" dirty="0"/>
              <a:t>/</a:t>
            </a:r>
            <a:r>
              <a:rPr kumimoji="1" lang="ja-JP" altLang="en-US" dirty="0"/>
              <a:t>人</a:t>
            </a:r>
          </a:p>
          <a:p>
            <a:pPr lvl="0"/>
            <a:r>
              <a:rPr kumimoji="1" lang="ja-JP" altLang="en-US" dirty="0"/>
              <a:t>各個人がオプション</a:t>
            </a:r>
            <a:r>
              <a:rPr kumimoji="1" lang="en-US" altLang="ja-JP" dirty="0"/>
              <a:t>1</a:t>
            </a:r>
            <a:r>
              <a:rPr kumimoji="1" lang="ja-JP" altLang="en-US" dirty="0"/>
              <a:t>つを選択可能</a:t>
            </a:r>
          </a:p>
          <a:p>
            <a:r>
              <a:rPr kumimoji="1" lang="ja-JP" altLang="en-US" dirty="0"/>
              <a:t>青い海でのシュノーケリング体験</a:t>
            </a:r>
          </a:p>
          <a:p>
            <a:r>
              <a:rPr lang="ja-JP" altLang="en-US" dirty="0"/>
              <a:t>観光</a:t>
            </a:r>
            <a:r>
              <a:rPr kumimoji="1" lang="ja-JP" altLang="en-US" dirty="0"/>
              <a:t>コース：「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沖縄美ら海水族館」ほか</a:t>
            </a:r>
            <a:endParaRPr kumimoji="1" lang="ja-JP" altLang="en-US" dirty="0"/>
          </a:p>
          <a:p>
            <a:r>
              <a:rPr kumimoji="1" lang="ja-JP" altLang="en-US" dirty="0"/>
              <a:t>絶景カフェ巡りコース</a:t>
            </a:r>
          </a:p>
          <a:p>
            <a:pPr lvl="0"/>
            <a:r>
              <a:rPr kumimoji="1" lang="ja-JP" altLang="en-US" dirty="0"/>
              <a:t>初日夕食は全員でバーベキュー</a:t>
            </a:r>
          </a:p>
        </p:txBody>
      </p:sp>
    </p:spTree>
    <p:extLst>
      <p:ext uri="{BB962C8B-B14F-4D97-AF65-F5344CB8AC3E}">
        <p14:creationId xmlns:p14="http://schemas.microsoft.com/office/powerpoint/2010/main" val="477232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647326-B345-29CF-6420-98D81EC7F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終わりに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8A4C68-EE2C-6ECD-0F47-31317D5A9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ご提案した旅行プランについて</a:t>
            </a:r>
            <a:endParaRPr kumimoji="1" lang="en-US" altLang="ja-JP" dirty="0"/>
          </a:p>
          <a:p>
            <a:r>
              <a:rPr lang="ja-JP" altLang="en-US" dirty="0"/>
              <a:t>ご不明な点、ご要望などがございましたらお聞かせください</a:t>
            </a:r>
          </a:p>
        </p:txBody>
      </p:sp>
    </p:spTree>
    <p:extLst>
      <p:ext uri="{BB962C8B-B14F-4D97-AF65-F5344CB8AC3E}">
        <p14:creationId xmlns:p14="http://schemas.microsoft.com/office/powerpoint/2010/main" val="2784085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フレーム</Template>
  <TotalTime>84</TotalTime>
  <Words>116</Words>
  <Application>Microsoft Office PowerPoint</Application>
  <PresentationFormat>ワイド画面</PresentationFormat>
  <Paragraphs>25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游ゴシック Light</vt:lpstr>
      <vt:lpstr>Arial</vt:lpstr>
      <vt:lpstr>Office テーマ</vt:lpstr>
      <vt:lpstr>サークル旅行のご提案</vt:lpstr>
      <vt:lpstr>はじめに</vt:lpstr>
      <vt:lpstr>いただいたご要望</vt:lpstr>
      <vt:lpstr>コンセプト</vt:lpstr>
      <vt:lpstr>提案するプラン</vt:lpstr>
      <vt:lpstr>終わりに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サークル旅行のご案内</dc:title>
  <dc:creator>篠原　幸子</dc:creator>
  <cp:lastModifiedBy>篠原 幸子</cp:lastModifiedBy>
  <cp:revision>5</cp:revision>
  <dcterms:created xsi:type="dcterms:W3CDTF">2024-03-26T00:18:29Z</dcterms:created>
  <dcterms:modified xsi:type="dcterms:W3CDTF">2025-04-08T03:10:22Z</dcterms:modified>
</cp:coreProperties>
</file>