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2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4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34063E-0D5C-4840-BCA9-0C0F240C876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7741D2FD-8ECB-48B8-9D1D-E5B568C589B6}">
      <dgm:prSet phldrT="[テキスト]"/>
      <dgm:spPr/>
      <dgm:t>
        <a:bodyPr/>
        <a:lstStyle/>
        <a:p>
          <a:r>
            <a:rPr kumimoji="1" lang="ja-JP" altLang="en-US" dirty="0"/>
            <a:t>安い</a:t>
          </a:r>
        </a:p>
      </dgm:t>
    </dgm:pt>
    <dgm:pt modelId="{DFA6C970-BC17-4B6A-9749-853B2C9D6476}" type="parTrans" cxnId="{E96314F0-410D-4B8D-834E-3EF9C044C3C5}">
      <dgm:prSet/>
      <dgm:spPr/>
      <dgm:t>
        <a:bodyPr/>
        <a:lstStyle/>
        <a:p>
          <a:endParaRPr kumimoji="1" lang="ja-JP" altLang="en-US"/>
        </a:p>
      </dgm:t>
    </dgm:pt>
    <dgm:pt modelId="{43786DAB-E124-4CCA-A0AC-CDB84CC4422C}" type="sibTrans" cxnId="{E96314F0-410D-4B8D-834E-3EF9C044C3C5}">
      <dgm:prSet/>
      <dgm:spPr/>
      <dgm:t>
        <a:bodyPr/>
        <a:lstStyle/>
        <a:p>
          <a:endParaRPr kumimoji="1" lang="ja-JP" altLang="en-US"/>
        </a:p>
      </dgm:t>
    </dgm:pt>
    <dgm:pt modelId="{0D763FD8-64C6-4244-B92B-A14F29252780}">
      <dgm:prSet phldrT="[テキスト]"/>
      <dgm:spPr/>
      <dgm:t>
        <a:bodyPr/>
        <a:lstStyle/>
        <a:p>
          <a:r>
            <a:rPr kumimoji="1" lang="ja-JP" altLang="en-US" dirty="0"/>
            <a:t>手軽</a:t>
          </a:r>
        </a:p>
      </dgm:t>
    </dgm:pt>
    <dgm:pt modelId="{70872956-DFDA-44F3-999F-233F7F30DAF3}" type="parTrans" cxnId="{23F17E34-0D71-4906-A13F-182C40E241E7}">
      <dgm:prSet/>
      <dgm:spPr/>
      <dgm:t>
        <a:bodyPr/>
        <a:lstStyle/>
        <a:p>
          <a:endParaRPr kumimoji="1" lang="ja-JP" altLang="en-US"/>
        </a:p>
      </dgm:t>
    </dgm:pt>
    <dgm:pt modelId="{F4A1DF3D-005D-465C-BEA7-78C940F97C55}" type="sibTrans" cxnId="{23F17E34-0D71-4906-A13F-182C40E241E7}">
      <dgm:prSet/>
      <dgm:spPr/>
      <dgm:t>
        <a:bodyPr/>
        <a:lstStyle/>
        <a:p>
          <a:endParaRPr kumimoji="1" lang="ja-JP" altLang="en-US"/>
        </a:p>
      </dgm:t>
    </dgm:pt>
    <dgm:pt modelId="{0EF45BE0-4DA6-4637-8D5C-9B5CA6B4AC0E}">
      <dgm:prSet phldrT="[テキスト]"/>
      <dgm:spPr/>
      <dgm:t>
        <a:bodyPr/>
        <a:lstStyle/>
        <a:p>
          <a:r>
            <a:rPr kumimoji="1" lang="ja-JP" altLang="en-US" dirty="0"/>
            <a:t>皆が楽しめる</a:t>
          </a:r>
        </a:p>
      </dgm:t>
    </dgm:pt>
    <dgm:pt modelId="{4F3EA557-737D-4876-A556-82CD46C0E7A9}" type="parTrans" cxnId="{AD782A57-50A1-452F-ABCD-F192F11BD237}">
      <dgm:prSet/>
      <dgm:spPr/>
      <dgm:t>
        <a:bodyPr/>
        <a:lstStyle/>
        <a:p>
          <a:endParaRPr kumimoji="1" lang="ja-JP" altLang="en-US"/>
        </a:p>
      </dgm:t>
    </dgm:pt>
    <dgm:pt modelId="{AE82122F-2798-4AD5-970B-E2992E876FFF}" type="sibTrans" cxnId="{AD782A57-50A1-452F-ABCD-F192F11BD237}">
      <dgm:prSet/>
      <dgm:spPr/>
      <dgm:t>
        <a:bodyPr/>
        <a:lstStyle/>
        <a:p>
          <a:endParaRPr kumimoji="1" lang="ja-JP" altLang="en-US"/>
        </a:p>
      </dgm:t>
    </dgm:pt>
    <dgm:pt modelId="{D0CF3CEE-53AA-4902-BDA2-48B2C36914A6}" type="pres">
      <dgm:prSet presAssocID="{4334063E-0D5C-4840-BCA9-0C0F240C876C}" presName="Name0" presStyleCnt="0">
        <dgm:presLayoutVars>
          <dgm:dir/>
          <dgm:resizeHandles val="exact"/>
        </dgm:presLayoutVars>
      </dgm:prSet>
      <dgm:spPr/>
    </dgm:pt>
    <dgm:pt modelId="{A6062E94-3EDD-4BBF-8E56-941B2E08F8F2}" type="pres">
      <dgm:prSet presAssocID="{7741D2FD-8ECB-48B8-9D1D-E5B568C589B6}" presName="Name5" presStyleLbl="vennNode1" presStyleIdx="0" presStyleCnt="3">
        <dgm:presLayoutVars>
          <dgm:bulletEnabled val="1"/>
        </dgm:presLayoutVars>
      </dgm:prSet>
      <dgm:spPr/>
    </dgm:pt>
    <dgm:pt modelId="{D433AB15-04D3-4FE5-BF57-F739BEAEA792}" type="pres">
      <dgm:prSet presAssocID="{43786DAB-E124-4CCA-A0AC-CDB84CC4422C}" presName="space" presStyleCnt="0"/>
      <dgm:spPr/>
    </dgm:pt>
    <dgm:pt modelId="{F4BC35A3-22F2-4ECB-9C76-09EFE110E7BE}" type="pres">
      <dgm:prSet presAssocID="{0D763FD8-64C6-4244-B92B-A14F29252780}" presName="Name5" presStyleLbl="vennNode1" presStyleIdx="1" presStyleCnt="3">
        <dgm:presLayoutVars>
          <dgm:bulletEnabled val="1"/>
        </dgm:presLayoutVars>
      </dgm:prSet>
      <dgm:spPr/>
    </dgm:pt>
    <dgm:pt modelId="{9ACACAB5-81AD-4E8F-9E33-96E97CF53AFD}" type="pres">
      <dgm:prSet presAssocID="{F4A1DF3D-005D-465C-BEA7-78C940F97C55}" presName="space" presStyleCnt="0"/>
      <dgm:spPr/>
    </dgm:pt>
    <dgm:pt modelId="{7554D009-B776-4BD6-8480-178126E5DB84}" type="pres">
      <dgm:prSet presAssocID="{0EF45BE0-4DA6-4637-8D5C-9B5CA6B4AC0E}" presName="Name5" presStyleLbl="vennNode1" presStyleIdx="2" presStyleCnt="3">
        <dgm:presLayoutVars>
          <dgm:bulletEnabled val="1"/>
        </dgm:presLayoutVars>
      </dgm:prSet>
      <dgm:spPr/>
    </dgm:pt>
  </dgm:ptLst>
  <dgm:cxnLst>
    <dgm:cxn modelId="{23F17E34-0D71-4906-A13F-182C40E241E7}" srcId="{4334063E-0D5C-4840-BCA9-0C0F240C876C}" destId="{0D763FD8-64C6-4244-B92B-A14F29252780}" srcOrd="1" destOrd="0" parTransId="{70872956-DFDA-44F3-999F-233F7F30DAF3}" sibTransId="{F4A1DF3D-005D-465C-BEA7-78C940F97C55}"/>
    <dgm:cxn modelId="{2E57AD61-251B-4E63-A183-158497C108EB}" type="presOf" srcId="{0D763FD8-64C6-4244-B92B-A14F29252780}" destId="{F4BC35A3-22F2-4ECB-9C76-09EFE110E7BE}" srcOrd="0" destOrd="0" presId="urn:microsoft.com/office/officeart/2005/8/layout/venn3"/>
    <dgm:cxn modelId="{B333C753-A305-4B5F-ACD1-BD05132274B0}" type="presOf" srcId="{0EF45BE0-4DA6-4637-8D5C-9B5CA6B4AC0E}" destId="{7554D009-B776-4BD6-8480-178126E5DB84}" srcOrd="0" destOrd="0" presId="urn:microsoft.com/office/officeart/2005/8/layout/venn3"/>
    <dgm:cxn modelId="{AD782A57-50A1-452F-ABCD-F192F11BD237}" srcId="{4334063E-0D5C-4840-BCA9-0C0F240C876C}" destId="{0EF45BE0-4DA6-4637-8D5C-9B5CA6B4AC0E}" srcOrd="2" destOrd="0" parTransId="{4F3EA557-737D-4876-A556-82CD46C0E7A9}" sibTransId="{AE82122F-2798-4AD5-970B-E2992E876FFF}"/>
    <dgm:cxn modelId="{BD7DA584-601C-47F1-8042-577F87F116C7}" type="presOf" srcId="{7741D2FD-8ECB-48B8-9D1D-E5B568C589B6}" destId="{A6062E94-3EDD-4BBF-8E56-941B2E08F8F2}" srcOrd="0" destOrd="0" presId="urn:microsoft.com/office/officeart/2005/8/layout/venn3"/>
    <dgm:cxn modelId="{042451BD-B610-4029-B5DC-2AACA140ECBB}" type="presOf" srcId="{4334063E-0D5C-4840-BCA9-0C0F240C876C}" destId="{D0CF3CEE-53AA-4902-BDA2-48B2C36914A6}" srcOrd="0" destOrd="0" presId="urn:microsoft.com/office/officeart/2005/8/layout/venn3"/>
    <dgm:cxn modelId="{E96314F0-410D-4B8D-834E-3EF9C044C3C5}" srcId="{4334063E-0D5C-4840-BCA9-0C0F240C876C}" destId="{7741D2FD-8ECB-48B8-9D1D-E5B568C589B6}" srcOrd="0" destOrd="0" parTransId="{DFA6C970-BC17-4B6A-9749-853B2C9D6476}" sibTransId="{43786DAB-E124-4CCA-A0AC-CDB84CC4422C}"/>
    <dgm:cxn modelId="{3453C58A-FBA9-4EC6-98AA-0C77B44422D2}" type="presParOf" srcId="{D0CF3CEE-53AA-4902-BDA2-48B2C36914A6}" destId="{A6062E94-3EDD-4BBF-8E56-941B2E08F8F2}" srcOrd="0" destOrd="0" presId="urn:microsoft.com/office/officeart/2005/8/layout/venn3"/>
    <dgm:cxn modelId="{6227EB69-4B4B-4C65-A4CF-B6B055A458D0}" type="presParOf" srcId="{D0CF3CEE-53AA-4902-BDA2-48B2C36914A6}" destId="{D433AB15-04D3-4FE5-BF57-F739BEAEA792}" srcOrd="1" destOrd="0" presId="urn:microsoft.com/office/officeart/2005/8/layout/venn3"/>
    <dgm:cxn modelId="{8B9CDA67-EF4E-45E3-9958-8145E8B5FC70}" type="presParOf" srcId="{D0CF3CEE-53AA-4902-BDA2-48B2C36914A6}" destId="{F4BC35A3-22F2-4ECB-9C76-09EFE110E7BE}" srcOrd="2" destOrd="0" presId="urn:microsoft.com/office/officeart/2005/8/layout/venn3"/>
    <dgm:cxn modelId="{84242C87-75D7-490C-9F94-4E71A1B52BBB}" type="presParOf" srcId="{D0CF3CEE-53AA-4902-BDA2-48B2C36914A6}" destId="{9ACACAB5-81AD-4E8F-9E33-96E97CF53AFD}" srcOrd="3" destOrd="0" presId="urn:microsoft.com/office/officeart/2005/8/layout/venn3"/>
    <dgm:cxn modelId="{D26FA03E-107D-43E6-8554-96790894C273}" type="presParOf" srcId="{D0CF3CEE-53AA-4902-BDA2-48B2C36914A6}" destId="{7554D009-B776-4BD6-8480-178126E5DB84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062E94-3EDD-4BBF-8E56-941B2E08F8F2}">
      <dsp:nvSpPr>
        <dsp:cNvPr id="0" name=""/>
        <dsp:cNvSpPr/>
      </dsp:nvSpPr>
      <dsp:spPr>
        <a:xfrm>
          <a:off x="3214" y="1155104"/>
          <a:ext cx="2811065" cy="281106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4702" tIns="55880" rIns="154702" bIns="5588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400" kern="1200" dirty="0"/>
            <a:t>安い</a:t>
          </a:r>
        </a:p>
      </dsp:txBody>
      <dsp:txXfrm>
        <a:off x="414885" y="1566775"/>
        <a:ext cx="1987723" cy="1987723"/>
      </dsp:txXfrm>
    </dsp:sp>
    <dsp:sp modelId="{F4BC35A3-22F2-4ECB-9C76-09EFE110E7BE}">
      <dsp:nvSpPr>
        <dsp:cNvPr id="0" name=""/>
        <dsp:cNvSpPr/>
      </dsp:nvSpPr>
      <dsp:spPr>
        <a:xfrm>
          <a:off x="2252067" y="1155104"/>
          <a:ext cx="2811065" cy="281106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4702" tIns="55880" rIns="154702" bIns="5588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400" kern="1200" dirty="0"/>
            <a:t>手軽</a:t>
          </a:r>
        </a:p>
      </dsp:txBody>
      <dsp:txXfrm>
        <a:off x="2663738" y="1566775"/>
        <a:ext cx="1987723" cy="1987723"/>
      </dsp:txXfrm>
    </dsp:sp>
    <dsp:sp modelId="{7554D009-B776-4BD6-8480-178126E5DB84}">
      <dsp:nvSpPr>
        <dsp:cNvPr id="0" name=""/>
        <dsp:cNvSpPr/>
      </dsp:nvSpPr>
      <dsp:spPr>
        <a:xfrm>
          <a:off x="4500919" y="1155104"/>
          <a:ext cx="2811065" cy="281106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4702" tIns="55880" rIns="154702" bIns="5588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400" kern="1200" dirty="0"/>
            <a:t>皆が楽しめる</a:t>
          </a:r>
        </a:p>
      </dsp:txBody>
      <dsp:txXfrm>
        <a:off x="4912590" y="1566775"/>
        <a:ext cx="1987723" cy="19877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7977946"/>
      </p:ext>
    </p:extLst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6344305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0357823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3833491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0645393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61819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6603219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8304307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8091980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1066771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7355039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B1BA8ED-D8FA-4952-B5C6-4838D1445D76}" type="datetimeFigureOut">
              <a:rPr kumimoji="1" lang="ja-JP" altLang="en-US" smtClean="0"/>
              <a:t>2024/3/26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71703717-E88D-436E-9869-602CE7628D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372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ransition spd="slow">
    <p:wipe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kumimoji="1"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CB6A16-23D5-B2B2-F8EE-DF754E9F0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1588496" cy="3352800"/>
          </a:xfrm>
        </p:spPr>
        <p:txBody>
          <a:bodyPr/>
          <a:lstStyle/>
          <a:p>
            <a:r>
              <a:rPr kumimoji="1" lang="ja-JP" altLang="en-US" dirty="0"/>
              <a:t>サークル旅行のご提案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D0EE138-15A6-83AB-282B-66FE6DCE38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福教太朗</a:t>
            </a:r>
          </a:p>
        </p:txBody>
      </p:sp>
      <p:pic>
        <p:nvPicPr>
          <p:cNvPr id="5" name="図 4" descr="飛行機のイラスト&#10;&#10;中程度の精度で自動的に生成された説明">
            <a:extLst>
              <a:ext uri="{FF2B5EF4-FFF2-40B4-BE49-F238E27FC236}">
                <a16:creationId xmlns:a16="http://schemas.microsoft.com/office/drawing/2014/main" id="{1F2ED9DF-EABF-EDBE-6EC7-98C28267B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628" y="4987644"/>
            <a:ext cx="2272250" cy="145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029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19051-14D6-7081-1018-3ADFA4534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はじめに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FF6AA51-E220-0713-B5A3-22F7D9485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いただいたご要望</a:t>
            </a:r>
            <a:endParaRPr lang="en-US" altLang="ja-JP" sz="2800" dirty="0"/>
          </a:p>
          <a:p>
            <a:r>
              <a:rPr lang="ja-JP" altLang="en-US" sz="2800" dirty="0"/>
              <a:t>コンセプト</a:t>
            </a:r>
            <a:endParaRPr lang="en-US" altLang="ja-JP" sz="2800" dirty="0"/>
          </a:p>
          <a:p>
            <a:r>
              <a:rPr lang="ja-JP" altLang="en-US" sz="2800" dirty="0"/>
              <a:t>提案するプラン</a:t>
            </a:r>
          </a:p>
        </p:txBody>
      </p:sp>
      <p:pic>
        <p:nvPicPr>
          <p:cNvPr id="7" name="図 6" descr="文字の書かれた紙&#10;&#10;自動的に生成された説明">
            <a:extLst>
              <a:ext uri="{FF2B5EF4-FFF2-40B4-BE49-F238E27FC236}">
                <a16:creationId xmlns:a16="http://schemas.microsoft.com/office/drawing/2014/main" id="{70A304DD-1CB5-C65D-E263-86C0A72CC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891" y="3627093"/>
            <a:ext cx="1746663" cy="2543387"/>
          </a:xfrm>
          <a:prstGeom prst="rect">
            <a:avLst/>
          </a:prstGeom>
        </p:spPr>
      </p:pic>
      <p:pic>
        <p:nvPicPr>
          <p:cNvPr id="4" name="図 3" descr="赤い背景と白い文字&#10;&#10;中程度の精度で自動的に生成された説明">
            <a:extLst>
              <a:ext uri="{FF2B5EF4-FFF2-40B4-BE49-F238E27FC236}">
                <a16:creationId xmlns:a16="http://schemas.microsoft.com/office/drawing/2014/main" id="{65A5F407-87C2-6FC4-FA4E-FD2AC9858F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790" y="4369615"/>
            <a:ext cx="1463373" cy="213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007452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CDC6AC-48D8-200A-D936-F2AE90C64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いただいた</a:t>
            </a:r>
            <a:br>
              <a:rPr kumimoji="1" lang="en-US" altLang="ja-JP" dirty="0"/>
            </a:br>
            <a:r>
              <a:rPr kumimoji="1" lang="ja-JP" altLang="en-US" dirty="0"/>
              <a:t>ご要望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B960846-4430-7F35-53CF-DCD4F8535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>
                <a:latin typeface="+mn-ea"/>
              </a:rPr>
              <a:t>2</a:t>
            </a:r>
            <a:r>
              <a:rPr kumimoji="1" lang="ja-JP" altLang="en-US" sz="2800" dirty="0">
                <a:latin typeface="+mn-ea"/>
              </a:rPr>
              <a:t>泊</a:t>
            </a:r>
            <a:r>
              <a:rPr kumimoji="1" lang="en-US" altLang="ja-JP" sz="2800" dirty="0">
                <a:latin typeface="+mn-ea"/>
              </a:rPr>
              <a:t>3</a:t>
            </a:r>
            <a:r>
              <a:rPr kumimoji="1" lang="ja-JP" altLang="en-US" sz="2800" dirty="0">
                <a:latin typeface="+mn-ea"/>
              </a:rPr>
              <a:t>日以内</a:t>
            </a:r>
          </a:p>
          <a:p>
            <a:r>
              <a:rPr lang="en-US" altLang="ja-JP" sz="2800" dirty="0">
                <a:latin typeface="+mn-ea"/>
              </a:rPr>
              <a:t>1</a:t>
            </a:r>
            <a:r>
              <a:rPr kumimoji="1" lang="ja-JP" altLang="en-US" sz="2800" dirty="0">
                <a:latin typeface="+mn-ea"/>
              </a:rPr>
              <a:t>人当たり</a:t>
            </a:r>
            <a:r>
              <a:rPr kumimoji="1" lang="en-US" altLang="ja-JP" sz="2800" dirty="0">
                <a:latin typeface="+mn-ea"/>
              </a:rPr>
              <a:t>4</a:t>
            </a:r>
            <a:r>
              <a:rPr kumimoji="1" lang="ja-JP" altLang="en-US" sz="2800" dirty="0">
                <a:latin typeface="+mn-ea"/>
              </a:rPr>
              <a:t>万円程度</a:t>
            </a:r>
            <a:endParaRPr kumimoji="1" lang="en-US" altLang="ja-JP" sz="2800" dirty="0">
              <a:latin typeface="+mn-ea"/>
            </a:endParaRPr>
          </a:p>
          <a:p>
            <a:r>
              <a:rPr kumimoji="1" lang="ja-JP" altLang="en-US" sz="2800" dirty="0">
                <a:latin typeface="+mn-ea"/>
              </a:rPr>
              <a:t>アクティビティを楽しみたい</a:t>
            </a:r>
            <a:br>
              <a:rPr kumimoji="1" lang="en-US" altLang="ja-JP" sz="2800" dirty="0">
                <a:latin typeface="+mn-ea"/>
              </a:rPr>
            </a:br>
            <a:r>
              <a:rPr kumimoji="1" lang="ja-JP" altLang="en-US" sz="2800" dirty="0">
                <a:latin typeface="+mn-ea"/>
              </a:rPr>
              <a:t>（ダイビングやシュノーケリングなど）</a:t>
            </a:r>
          </a:p>
          <a:p>
            <a:r>
              <a:rPr kumimoji="1" lang="ja-JP" altLang="en-US" sz="2800" dirty="0">
                <a:latin typeface="+mn-ea"/>
              </a:rPr>
              <a:t>青い海を楽しみたい</a:t>
            </a:r>
          </a:p>
          <a:p>
            <a:r>
              <a:rPr kumimoji="1" lang="ja-JP" altLang="en-US" sz="2800" dirty="0">
                <a:latin typeface="+mn-ea"/>
              </a:rPr>
              <a:t>観光をしたい</a:t>
            </a:r>
          </a:p>
          <a:p>
            <a:r>
              <a:rPr kumimoji="1" lang="ja-JP" altLang="en-US" sz="2800" dirty="0">
                <a:latin typeface="+mn-ea"/>
              </a:rPr>
              <a:t>現地の食文化を楽しみたい</a:t>
            </a:r>
          </a:p>
        </p:txBody>
      </p:sp>
      <p:pic>
        <p:nvPicPr>
          <p:cNvPr id="5" name="図 4" descr="女の子, テーブル, シャツ, ケーキ が含まれている画像&#10;&#10;自動的に生成された説明">
            <a:extLst>
              <a:ext uri="{FF2B5EF4-FFF2-40B4-BE49-F238E27FC236}">
                <a16:creationId xmlns:a16="http://schemas.microsoft.com/office/drawing/2014/main" id="{9143E755-6916-EC66-54AC-0B5409509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1" y="4483856"/>
            <a:ext cx="2660304" cy="195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74400"/>
      </p:ext>
    </p:extLst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C6DECB-86DC-C54F-5327-4116BAEE2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コンセプト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0EEF9D48-E391-6D43-74CF-27D8087D04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3931910"/>
              </p:ext>
            </p:extLst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734965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062E94-3EDD-4BBF-8E56-941B2E08F8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6062E94-3EDD-4BBF-8E56-941B2E08F8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BC35A3-22F2-4ECB-9C76-09EFE110E7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F4BC35A3-22F2-4ECB-9C76-09EFE110E7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54D009-B776-4BD6-8480-178126E5DB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7554D009-B776-4BD6-8480-178126E5DB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C6DECB-86DC-C54F-5327-4116BAEE2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提案する</a:t>
            </a:r>
            <a:br>
              <a:rPr kumimoji="1" lang="en-US" altLang="ja-JP" dirty="0"/>
            </a:br>
            <a:r>
              <a:rPr kumimoji="1" lang="ja-JP" altLang="en-US" dirty="0"/>
              <a:t>プラン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EC35467A-7A0A-3C39-F36E-B4583E161F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ja-JP" altLang="en-US" sz="2800" dirty="0">
                <a:latin typeface="+mn-ea"/>
              </a:rPr>
              <a:t>沖縄　</a:t>
            </a:r>
            <a:r>
              <a:rPr lang="en-US" altLang="ja-JP" sz="2800" dirty="0">
                <a:latin typeface="+mn-ea"/>
              </a:rPr>
              <a:t>2</a:t>
            </a:r>
            <a:r>
              <a:rPr kumimoji="1" lang="ja-JP" altLang="en-US" sz="2800" dirty="0">
                <a:latin typeface="+mn-ea"/>
              </a:rPr>
              <a:t>泊</a:t>
            </a:r>
            <a:r>
              <a:rPr lang="en-US" altLang="ja-JP" sz="2800" dirty="0">
                <a:latin typeface="+mn-ea"/>
              </a:rPr>
              <a:t>3</a:t>
            </a:r>
            <a:r>
              <a:rPr kumimoji="1" lang="ja-JP" altLang="en-US" sz="2800" dirty="0">
                <a:latin typeface="+mn-ea"/>
              </a:rPr>
              <a:t>日</a:t>
            </a:r>
          </a:p>
          <a:p>
            <a:pPr lvl="0"/>
            <a:r>
              <a:rPr lang="en-US" altLang="ja-JP" sz="2800" dirty="0">
                <a:latin typeface="+mn-ea"/>
              </a:rPr>
              <a:t>3</a:t>
            </a:r>
            <a:r>
              <a:rPr kumimoji="1" lang="en-US" altLang="ja-JP" sz="2800" dirty="0">
                <a:latin typeface="+mn-ea"/>
              </a:rPr>
              <a:t>8,000</a:t>
            </a:r>
            <a:r>
              <a:rPr lang="ja-JP" altLang="en-US" sz="2800" dirty="0">
                <a:latin typeface="+mn-ea"/>
              </a:rPr>
              <a:t> 円</a:t>
            </a:r>
            <a:r>
              <a:rPr kumimoji="1" lang="en-US" altLang="ja-JP" sz="2800" dirty="0">
                <a:latin typeface="+mn-ea"/>
              </a:rPr>
              <a:t>/</a:t>
            </a:r>
            <a:r>
              <a:rPr kumimoji="1" lang="ja-JP" altLang="en-US" sz="2800" dirty="0">
                <a:latin typeface="+mn-ea"/>
              </a:rPr>
              <a:t>人</a:t>
            </a:r>
          </a:p>
          <a:p>
            <a:pPr lvl="0"/>
            <a:r>
              <a:rPr kumimoji="1" lang="ja-JP" altLang="en-US" sz="2800" dirty="0">
                <a:latin typeface="+mn-ea"/>
              </a:rPr>
              <a:t>各個人がオプション</a:t>
            </a:r>
            <a:r>
              <a:rPr kumimoji="1" lang="en-US" altLang="ja-JP" sz="2800" dirty="0">
                <a:latin typeface="+mn-ea"/>
              </a:rPr>
              <a:t>1</a:t>
            </a:r>
            <a:r>
              <a:rPr kumimoji="1" lang="ja-JP" altLang="en-US" sz="2800" dirty="0">
                <a:latin typeface="+mn-ea"/>
              </a:rPr>
              <a:t>つを選択可能</a:t>
            </a:r>
          </a:p>
          <a:p>
            <a:pPr lvl="1"/>
            <a:r>
              <a:rPr kumimoji="1" lang="ja-JP" altLang="en-US" sz="2400" dirty="0">
                <a:latin typeface="+mn-ea"/>
              </a:rPr>
              <a:t>青い海でのシュノーケリング体験</a:t>
            </a:r>
          </a:p>
          <a:p>
            <a:pPr lvl="1"/>
            <a:r>
              <a:rPr lang="ja-JP" altLang="en-US" sz="2400" dirty="0">
                <a:latin typeface="+mn-ea"/>
              </a:rPr>
              <a:t>観光</a:t>
            </a:r>
            <a:r>
              <a:rPr kumimoji="1" lang="ja-JP" altLang="en-US" sz="2400" dirty="0">
                <a:latin typeface="+mn-ea"/>
              </a:rPr>
              <a:t>コース</a:t>
            </a:r>
            <a:r>
              <a:rPr lang="ja-JP" altLang="en-US" sz="2400" dirty="0">
                <a:latin typeface="+mn-ea"/>
              </a:rPr>
              <a:t>：「沖縄美ら海水族館」ほか</a:t>
            </a:r>
          </a:p>
          <a:p>
            <a:pPr lvl="1"/>
            <a:r>
              <a:rPr kumimoji="1" lang="ja-JP" altLang="en-US" sz="2400" dirty="0">
                <a:latin typeface="+mn-ea"/>
              </a:rPr>
              <a:t>絶景カフェ巡りコース</a:t>
            </a:r>
          </a:p>
          <a:p>
            <a:pPr lvl="0"/>
            <a:r>
              <a:rPr kumimoji="1" lang="ja-JP" altLang="en-US" sz="2800" dirty="0">
                <a:latin typeface="+mn-ea"/>
              </a:rPr>
              <a:t>初日夕食は全員でバーベキュー</a:t>
            </a:r>
          </a:p>
        </p:txBody>
      </p:sp>
      <p:pic>
        <p:nvPicPr>
          <p:cNvPr id="4" name="図 3" descr="工場, 動物, テーブル, 海洋生物 が含まれている画像&#10;&#10;自動的に生成された説明">
            <a:extLst>
              <a:ext uri="{FF2B5EF4-FFF2-40B4-BE49-F238E27FC236}">
                <a16:creationId xmlns:a16="http://schemas.microsoft.com/office/drawing/2014/main" id="{158F6DC0-EBB5-6312-3C3D-6766AA4F69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008" y="4683875"/>
            <a:ext cx="2434327" cy="182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099084"/>
      </p:ext>
    </p:extLst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66B9CB-1E8A-DD05-83D2-6A183F347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終わりに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89A3AA0-FF4B-AE79-BF89-4E9F161102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ご提案した旅行プランについて</a:t>
            </a:r>
            <a:endParaRPr lang="en-US" altLang="ja-JP" sz="2800" dirty="0"/>
          </a:p>
          <a:p>
            <a:r>
              <a:rPr lang="ja-JP" altLang="en-US" sz="2800" dirty="0"/>
              <a:t>ご不明な点、ご要望などがございましたら</a:t>
            </a:r>
            <a:br>
              <a:rPr lang="en-US" altLang="ja-JP" sz="2800" dirty="0"/>
            </a:br>
            <a:r>
              <a:rPr lang="ja-JP" altLang="en-US" sz="2800" dirty="0"/>
              <a:t>お聞かせください</a:t>
            </a:r>
            <a:endParaRPr kumimoji="1" lang="ja-JP" altLang="en-US" sz="2800" dirty="0"/>
          </a:p>
        </p:txBody>
      </p:sp>
      <p:pic>
        <p:nvPicPr>
          <p:cNvPr id="5" name="図 4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BB1DA95A-85CD-BE22-C55E-255D9AC66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108" y="3424428"/>
            <a:ext cx="398818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62825"/>
      </p:ext>
    </p:extLst>
  </p:cSld>
  <p:clrMapOvr>
    <a:masterClrMapping/>
  </p:clrMapOvr>
  <p:transition spd="slow">
    <p:wipe dir="d"/>
  </p:transition>
</p:sld>
</file>

<file path=ppt/theme/theme1.xml><?xml version="1.0" encoding="utf-8"?>
<a:theme xmlns:a="http://schemas.openxmlformats.org/drawingml/2006/main" name="フレーム">
  <a:themeElements>
    <a:clrScheme name="フレーム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フレーム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フレーム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TM03457475[[fn=フレーム]]</Template>
  <TotalTime>109</TotalTime>
  <Words>126</Words>
  <Application>Microsoft Office PowerPoint</Application>
  <PresentationFormat>ワイド画面</PresentationFormat>
  <Paragraphs>28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9" baseType="lpstr">
      <vt:lpstr>Corbel</vt:lpstr>
      <vt:lpstr>Wingdings 2</vt:lpstr>
      <vt:lpstr>フレーム</vt:lpstr>
      <vt:lpstr>サークル旅行のご提案</vt:lpstr>
      <vt:lpstr>はじめに</vt:lpstr>
      <vt:lpstr>いただいた ご要望</vt:lpstr>
      <vt:lpstr>コンセプト</vt:lpstr>
      <vt:lpstr>提案する プラン</vt:lpstr>
      <vt:lpstr>終わりに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サークル旅行のご提案</dc:title>
  <dc:creator>篠原　幸子</dc:creator>
  <cp:lastModifiedBy>篠原　幸子</cp:lastModifiedBy>
  <cp:revision>5</cp:revision>
  <dcterms:created xsi:type="dcterms:W3CDTF">2024-03-24T09:59:56Z</dcterms:created>
  <dcterms:modified xsi:type="dcterms:W3CDTF">2024-03-26T06:59:12Z</dcterms:modified>
</cp:coreProperties>
</file>