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57" r:id="rId5"/>
    <p:sldId id="259" r:id="rId6"/>
    <p:sldId id="25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E8"/>
    <a:srgbClr val="FFF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6810EE-0C5A-4C9C-83A4-39C7369B61A6}" v="7" dt="2023-07-03T07:40:46.0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3"/>
    <p:restoredTop sz="94615"/>
  </p:normalViewPr>
  <p:slideViewPr>
    <p:cSldViewPr snapToGrid="0" snapToObjects="1">
      <p:cViewPr>
        <p:scale>
          <a:sx n="73" d="100"/>
          <a:sy n="73" d="100"/>
        </p:scale>
        <p:origin x="1653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中野 駿" userId="5de628ec-dcdc-4f26-95aa-c06481c83e49" providerId="ADAL" clId="{FB6810EE-0C5A-4C9C-83A4-39C7369B61A6}"/>
    <pc:docChg chg="undo custSel modSld modMainMaster">
      <pc:chgData name="中野 駿" userId="5de628ec-dcdc-4f26-95aa-c06481c83e49" providerId="ADAL" clId="{FB6810EE-0C5A-4C9C-83A4-39C7369B61A6}" dt="2023-07-03T07:40:46.017" v="550"/>
      <pc:docMkLst>
        <pc:docMk/>
      </pc:docMkLst>
      <pc:sldChg chg="modSp mod">
        <pc:chgData name="中野 駿" userId="5de628ec-dcdc-4f26-95aa-c06481c83e49" providerId="ADAL" clId="{FB6810EE-0C5A-4C9C-83A4-39C7369B61A6}" dt="2023-06-22T06:45:51.561" v="524" actId="404"/>
        <pc:sldMkLst>
          <pc:docMk/>
          <pc:sldMk cId="3084959181" sldId="257"/>
        </pc:sldMkLst>
        <pc:spChg chg="mod">
          <ac:chgData name="中野 駿" userId="5de628ec-dcdc-4f26-95aa-c06481c83e49" providerId="ADAL" clId="{FB6810EE-0C5A-4C9C-83A4-39C7369B61A6}" dt="2023-06-22T06:45:51.561" v="524" actId="404"/>
          <ac:spMkLst>
            <pc:docMk/>
            <pc:sldMk cId="3084959181" sldId="257"/>
            <ac:spMk id="10" creationId="{6654E31D-8B95-57FF-03CD-133F3E930CD1}"/>
          </ac:spMkLst>
        </pc:spChg>
      </pc:sldChg>
      <pc:sldChg chg="addSp delSp modSp mod">
        <pc:chgData name="中野 駿" userId="5de628ec-dcdc-4f26-95aa-c06481c83e49" providerId="ADAL" clId="{FB6810EE-0C5A-4C9C-83A4-39C7369B61A6}" dt="2023-07-03T07:40:46.017" v="550"/>
        <pc:sldMkLst>
          <pc:docMk/>
          <pc:sldMk cId="1009954962" sldId="258"/>
        </pc:sldMkLst>
        <pc:spChg chg="add mod">
          <ac:chgData name="中野 駿" userId="5de628ec-dcdc-4f26-95aa-c06481c83e49" providerId="ADAL" clId="{FB6810EE-0C5A-4C9C-83A4-39C7369B61A6}" dt="2023-07-03T07:40:08.807" v="547" actId="20577"/>
          <ac:spMkLst>
            <pc:docMk/>
            <pc:sldMk cId="1009954962" sldId="258"/>
            <ac:spMk id="2" creationId="{962D9EC2-DDC7-CF91-73A8-7AB9D06FD753}"/>
          </ac:spMkLst>
        </pc:spChg>
        <pc:spChg chg="add mod">
          <ac:chgData name="中野 駿" userId="5de628ec-dcdc-4f26-95aa-c06481c83e49" providerId="ADAL" clId="{FB6810EE-0C5A-4C9C-83A4-39C7369B61A6}" dt="2023-06-22T06:43:21.040" v="505" actId="14100"/>
          <ac:spMkLst>
            <pc:docMk/>
            <pc:sldMk cId="1009954962" sldId="258"/>
            <ac:spMk id="4" creationId="{330346AC-8014-62F9-E6EC-A4DA1775D338}"/>
          </ac:spMkLst>
        </pc:spChg>
        <pc:spChg chg="add mod">
          <ac:chgData name="中野 駿" userId="5de628ec-dcdc-4f26-95aa-c06481c83e49" providerId="ADAL" clId="{FB6810EE-0C5A-4C9C-83A4-39C7369B61A6}" dt="2023-06-22T06:42:53.478" v="484" actId="14100"/>
          <ac:spMkLst>
            <pc:docMk/>
            <pc:sldMk cId="1009954962" sldId="258"/>
            <ac:spMk id="5" creationId="{1299E66A-4E2E-62C4-1B88-5050A03EB981}"/>
          </ac:spMkLst>
        </pc:spChg>
        <pc:spChg chg="add mod">
          <ac:chgData name="中野 駿" userId="5de628ec-dcdc-4f26-95aa-c06481c83e49" providerId="ADAL" clId="{FB6810EE-0C5A-4C9C-83A4-39C7369B61A6}" dt="2023-07-03T07:40:46.017" v="550"/>
          <ac:spMkLst>
            <pc:docMk/>
            <pc:sldMk cId="1009954962" sldId="258"/>
            <ac:spMk id="6" creationId="{02676087-96E9-0EA0-EF88-F3134154C66A}"/>
          </ac:spMkLst>
        </pc:spChg>
        <pc:spChg chg="del">
          <ac:chgData name="中野 駿" userId="5de628ec-dcdc-4f26-95aa-c06481c83e49" providerId="ADAL" clId="{FB6810EE-0C5A-4C9C-83A4-39C7369B61A6}" dt="2023-06-22T06:43:41.481" v="508" actId="478"/>
          <ac:spMkLst>
            <pc:docMk/>
            <pc:sldMk cId="1009954962" sldId="258"/>
            <ac:spMk id="6" creationId="{E1986C2A-D388-0F4D-B579-9B840E7FB358}"/>
          </ac:spMkLst>
        </pc:spChg>
        <pc:spChg chg="add mod">
          <ac:chgData name="中野 駿" userId="5de628ec-dcdc-4f26-95aa-c06481c83e49" providerId="ADAL" clId="{FB6810EE-0C5A-4C9C-83A4-39C7369B61A6}" dt="2023-06-22T06:43:41.749" v="509"/>
          <ac:spMkLst>
            <pc:docMk/>
            <pc:sldMk cId="1009954962" sldId="258"/>
            <ac:spMk id="9" creationId="{E0CF08BE-FE9D-678E-E58A-3F696CFE5350}"/>
          </ac:spMkLst>
        </pc:spChg>
      </pc:sldChg>
      <pc:sldChg chg="addSp delSp modSp mod">
        <pc:chgData name="中野 駿" userId="5de628ec-dcdc-4f26-95aa-c06481c83e49" providerId="ADAL" clId="{FB6810EE-0C5A-4C9C-83A4-39C7369B61A6}" dt="2023-07-03T07:40:44.170" v="549"/>
        <pc:sldMkLst>
          <pc:docMk/>
          <pc:sldMk cId="2996300935" sldId="259"/>
        </pc:sldMkLst>
        <pc:spChg chg="add mod">
          <ac:chgData name="中野 駿" userId="5de628ec-dcdc-4f26-95aa-c06481c83e49" providerId="ADAL" clId="{FB6810EE-0C5A-4C9C-83A4-39C7369B61A6}" dt="2023-07-03T07:40:44.170" v="549"/>
          <ac:spMkLst>
            <pc:docMk/>
            <pc:sldMk cId="2996300935" sldId="259"/>
            <ac:spMk id="2" creationId="{9BEC3DC2-0165-A4B9-30C7-C39037BEF78E}"/>
          </ac:spMkLst>
        </pc:spChg>
        <pc:spChg chg="mod">
          <ac:chgData name="中野 駿" userId="5de628ec-dcdc-4f26-95aa-c06481c83e49" providerId="ADAL" clId="{FB6810EE-0C5A-4C9C-83A4-39C7369B61A6}" dt="2023-06-22T06:48:19.145" v="537" actId="1036"/>
          <ac:spMkLst>
            <pc:docMk/>
            <pc:sldMk cId="2996300935" sldId="259"/>
            <ac:spMk id="15" creationId="{0DE1D50B-719F-DF4E-848A-E68F443C3AD4}"/>
          </ac:spMkLst>
        </pc:spChg>
        <pc:spChg chg="mod">
          <ac:chgData name="中野 駿" userId="5de628ec-dcdc-4f26-95aa-c06481c83e49" providerId="ADAL" clId="{FB6810EE-0C5A-4C9C-83A4-39C7369B61A6}" dt="2023-06-22T06:48:19.145" v="537" actId="1036"/>
          <ac:spMkLst>
            <pc:docMk/>
            <pc:sldMk cId="2996300935" sldId="259"/>
            <ac:spMk id="26" creationId="{C0ACEE78-B75D-7D48-940C-059D2388862A}"/>
          </ac:spMkLst>
        </pc:spChg>
        <pc:spChg chg="mod">
          <ac:chgData name="中野 駿" userId="5de628ec-dcdc-4f26-95aa-c06481c83e49" providerId="ADAL" clId="{FB6810EE-0C5A-4C9C-83A4-39C7369B61A6}" dt="2023-06-22T06:47:32.311" v="530" actId="6549"/>
          <ac:spMkLst>
            <pc:docMk/>
            <pc:sldMk cId="2996300935" sldId="259"/>
            <ac:spMk id="32" creationId="{FE5BD3C2-552B-A34A-BB93-FD0C68EE6FA0}"/>
          </ac:spMkLst>
        </pc:spChg>
        <pc:spChg chg="add del">
          <ac:chgData name="中野 駿" userId="5de628ec-dcdc-4f26-95aa-c06481c83e49" providerId="ADAL" clId="{FB6810EE-0C5A-4C9C-83A4-39C7369B61A6}" dt="2023-06-22T06:43:36.901" v="507" actId="478"/>
          <ac:spMkLst>
            <pc:docMk/>
            <pc:sldMk cId="2996300935" sldId="259"/>
            <ac:spMk id="35" creationId="{AC3F9D64-F1BA-8D41-8CE7-FAEF68C29B4F}"/>
          </ac:spMkLst>
        </pc:spChg>
      </pc:sldChg>
      <pc:sldMasterChg chg="modSldLayout">
        <pc:chgData name="中野 駿" userId="5de628ec-dcdc-4f26-95aa-c06481c83e49" providerId="ADAL" clId="{FB6810EE-0C5A-4C9C-83A4-39C7369B61A6}" dt="2023-07-03T07:40:42.273" v="548" actId="21"/>
        <pc:sldMasterMkLst>
          <pc:docMk/>
          <pc:sldMasterMk cId="1036680650" sldId="2147483660"/>
        </pc:sldMasterMkLst>
        <pc:sldLayoutChg chg="delSp modSp mod">
          <pc:chgData name="中野 駿" userId="5de628ec-dcdc-4f26-95aa-c06481c83e49" providerId="ADAL" clId="{FB6810EE-0C5A-4C9C-83A4-39C7369B61A6}" dt="2023-07-03T07:40:42.273" v="548" actId="21"/>
          <pc:sldLayoutMkLst>
            <pc:docMk/>
            <pc:sldMasterMk cId="1036680650" sldId="2147483660"/>
            <pc:sldLayoutMk cId="550014960" sldId="2147483667"/>
          </pc:sldLayoutMkLst>
          <pc:spChg chg="del mod">
            <ac:chgData name="中野 駿" userId="5de628ec-dcdc-4f26-95aa-c06481c83e49" providerId="ADAL" clId="{FB6810EE-0C5A-4C9C-83A4-39C7369B61A6}" dt="2023-07-03T07:40:42.273" v="548" actId="21"/>
            <ac:spMkLst>
              <pc:docMk/>
              <pc:sldMasterMk cId="1036680650" sldId="2147483660"/>
              <pc:sldLayoutMk cId="550014960" sldId="2147483667"/>
              <ac:spMk id="20" creationId="{84080EF8-2856-FCB6-9446-6E0647EBF07C}"/>
            </ac:spMkLst>
          </pc:spChg>
        </pc:sldLayoutChg>
      </pc:sldMasterChg>
    </pc:docChg>
  </pc:docChgLst>
  <pc:docChgLst>
    <pc:chgData name="中野 駿" userId="5de628ec-dcdc-4f26-95aa-c06481c83e49" providerId="ADAL" clId="{C8670A3D-89C2-4878-B9F4-AA0F76B8123C}"/>
    <pc:docChg chg="undo redo custSel addSld delSld modSld sldOrd modMainMaster">
      <pc:chgData name="中野 駿" userId="5de628ec-dcdc-4f26-95aa-c06481c83e49" providerId="ADAL" clId="{C8670A3D-89C2-4878-B9F4-AA0F76B8123C}" dt="2023-06-22T02:46:55.211" v="1814" actId="1076"/>
      <pc:docMkLst>
        <pc:docMk/>
      </pc:docMkLst>
      <pc:sldChg chg="addSp delSp modSp mod setBg modClrScheme chgLayout">
        <pc:chgData name="中野 駿" userId="5de628ec-dcdc-4f26-95aa-c06481c83e49" providerId="ADAL" clId="{C8670A3D-89C2-4878-B9F4-AA0F76B8123C}" dt="2023-06-22T01:42:16.046" v="878" actId="2711"/>
        <pc:sldMkLst>
          <pc:docMk/>
          <pc:sldMk cId="3084959181" sldId="257"/>
        </pc:sldMkLst>
        <pc:spChg chg="add del">
          <ac:chgData name="中野 駿" userId="5de628ec-dcdc-4f26-95aa-c06481c83e49" providerId="ADAL" clId="{C8670A3D-89C2-4878-B9F4-AA0F76B8123C}" dt="2023-06-22T01:12:23.895" v="51" actId="22"/>
          <ac:spMkLst>
            <pc:docMk/>
            <pc:sldMk cId="3084959181" sldId="257"/>
            <ac:spMk id="3" creationId="{639D311B-B211-E5B8-5863-6852AD748186}"/>
          </ac:spMkLst>
        </pc:spChg>
        <pc:spChg chg="del">
          <ac:chgData name="中野 駿" userId="5de628ec-dcdc-4f26-95aa-c06481c83e49" providerId="ADAL" clId="{C8670A3D-89C2-4878-B9F4-AA0F76B8123C}" dt="2023-06-22T01:09:42.700" v="0" actId="21"/>
          <ac:spMkLst>
            <pc:docMk/>
            <pc:sldMk cId="3084959181" sldId="257"/>
            <ac:spMk id="4" creationId="{BC5791E1-DFA2-6D48-A835-F8D143CD6886}"/>
          </ac:spMkLst>
        </pc:spChg>
        <pc:spChg chg="add mod">
          <ac:chgData name="中野 駿" userId="5de628ec-dcdc-4f26-95aa-c06481c83e49" providerId="ADAL" clId="{C8670A3D-89C2-4878-B9F4-AA0F76B8123C}" dt="2023-06-22T01:31:13.335" v="828"/>
          <ac:spMkLst>
            <pc:docMk/>
            <pc:sldMk cId="3084959181" sldId="257"/>
            <ac:spMk id="6" creationId="{DA51DE3C-7A8E-B1A5-D3BD-A5BA41BEB5D4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8" creationId="{4B6160E5-7724-974E-BE56-DBABD59EDE2C}"/>
          </ac:spMkLst>
        </pc:spChg>
        <pc:spChg chg="add del mod">
          <ac:chgData name="中野 駿" userId="5de628ec-dcdc-4f26-95aa-c06481c83e49" providerId="ADAL" clId="{C8670A3D-89C2-4878-B9F4-AA0F76B8123C}" dt="2023-06-22T01:21:39.347" v="127" actId="478"/>
          <ac:spMkLst>
            <pc:docMk/>
            <pc:sldMk cId="3084959181" sldId="257"/>
            <ac:spMk id="9" creationId="{120EB233-9775-2B30-E807-9C63FA423F70}"/>
          </ac:spMkLst>
        </pc:spChg>
        <pc:spChg chg="add mod">
          <ac:chgData name="中野 駿" userId="5de628ec-dcdc-4f26-95aa-c06481c83e49" providerId="ADAL" clId="{C8670A3D-89C2-4878-B9F4-AA0F76B8123C}" dt="2023-06-22T01:42:16.046" v="878" actId="2711"/>
          <ac:spMkLst>
            <pc:docMk/>
            <pc:sldMk cId="3084959181" sldId="257"/>
            <ac:spMk id="10" creationId="{6654E31D-8B95-57FF-03CD-133F3E930CD1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11" creationId="{5A64DFF8-9551-DA46-8C1B-272FFCC6D4F8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13" creationId="{660379AC-423E-5143-8A2D-29C65AACA0C2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15" creationId="{0DE1D50B-719F-DF4E-848A-E68F443C3AD4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16" creationId="{8BDAEC6E-7799-AD4B-87C6-1BD0FCBA7D96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18" creationId="{6379BFAA-EB00-134C-9D8C-FEB8B0A4A741}"/>
          </ac:spMkLst>
        </pc:spChg>
        <pc:spChg chg="del">
          <ac:chgData name="中野 駿" userId="5de628ec-dcdc-4f26-95aa-c06481c83e49" providerId="ADAL" clId="{C8670A3D-89C2-4878-B9F4-AA0F76B8123C}" dt="2023-06-22T01:10:26.512" v="5" actId="21"/>
          <ac:spMkLst>
            <pc:docMk/>
            <pc:sldMk cId="3084959181" sldId="257"/>
            <ac:spMk id="20" creationId="{AFB9F586-C654-7441-A736-DE551DCDC6F7}"/>
          </ac:spMkLst>
        </pc:spChg>
        <pc:spChg chg="del mod">
          <ac:chgData name="中野 駿" userId="5de628ec-dcdc-4f26-95aa-c06481c83e49" providerId="ADAL" clId="{C8670A3D-89C2-4878-B9F4-AA0F76B8123C}" dt="2023-06-22T01:21:28.500" v="126" actId="478"/>
          <ac:spMkLst>
            <pc:docMk/>
            <pc:sldMk cId="3084959181" sldId="257"/>
            <ac:spMk id="21" creationId="{8B96C277-F255-6C48-830B-877BD05BC698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22" creationId="{9F21C26C-D386-FE46-82A5-ED30ED2621BF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23" creationId="{AF2C5560-0960-E749-80AA-821F13953B45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25" creationId="{68819652-7260-9446-B01F-5FA08A7A2D0C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26" creationId="{C0ACEE78-B75D-7D48-940C-059D2388862A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27" creationId="{7FBDD7DE-9E8F-7F47-B4DF-87BB1CB43D1D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28" creationId="{8EA57C8F-89B0-6F4E-871B-6950DA2CD43B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29" creationId="{2DA8479B-F0E9-0B46-9CA0-7CE7671F6466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30" creationId="{0DB38925-2954-1F4C-B6E2-63224074FB92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31" creationId="{4FD51647-DDE0-1943-A1FC-706D622F1B30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32" creationId="{FE5BD3C2-552B-A34A-BB93-FD0C68EE6FA0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33" creationId="{93496929-87E4-FE48-AC76-C288E3FF7D19}"/>
          </ac:spMkLst>
        </pc:spChg>
        <pc:spChg chg="del">
          <ac:chgData name="中野 駿" userId="5de628ec-dcdc-4f26-95aa-c06481c83e49" providerId="ADAL" clId="{C8670A3D-89C2-4878-B9F4-AA0F76B8123C}" dt="2023-06-22T01:09:42.700" v="0" actId="21"/>
          <ac:spMkLst>
            <pc:docMk/>
            <pc:sldMk cId="3084959181" sldId="257"/>
            <ac:spMk id="34" creationId="{3917EF7F-AC22-0F42-B21C-289E6F5C44BD}"/>
          </ac:spMkLst>
        </pc:spChg>
        <pc:spChg chg="del">
          <ac:chgData name="中野 駿" userId="5de628ec-dcdc-4f26-95aa-c06481c83e49" providerId="ADAL" clId="{C8670A3D-89C2-4878-B9F4-AA0F76B8123C}" dt="2023-06-22T01:15:07.211" v="75" actId="478"/>
          <ac:spMkLst>
            <pc:docMk/>
            <pc:sldMk cId="3084959181" sldId="257"/>
            <ac:spMk id="35" creationId="{AC3F9D64-F1BA-8D41-8CE7-FAEF68C29B4F}"/>
          </ac:spMkLst>
        </pc:spChg>
        <pc:spChg chg="del">
          <ac:chgData name="中野 駿" userId="5de628ec-dcdc-4f26-95aa-c06481c83e49" providerId="ADAL" clId="{C8670A3D-89C2-4878-B9F4-AA0F76B8123C}" dt="2023-06-22T01:15:12.343" v="76" actId="478"/>
          <ac:spMkLst>
            <pc:docMk/>
            <pc:sldMk cId="3084959181" sldId="257"/>
            <ac:spMk id="36" creationId="{7DD2316A-8A45-474C-A534-7B10C099316E}"/>
          </ac:spMkLst>
        </pc:spChg>
        <pc:picChg chg="add mod">
          <ac:chgData name="中野 駿" userId="5de628ec-dcdc-4f26-95aa-c06481c83e49" providerId="ADAL" clId="{C8670A3D-89C2-4878-B9F4-AA0F76B8123C}" dt="2023-06-22T01:34:48.003" v="865" actId="1076"/>
          <ac:picMkLst>
            <pc:docMk/>
            <pc:sldMk cId="3084959181" sldId="257"/>
            <ac:picMk id="12" creationId="{7C811857-DA3A-6CC2-49CA-1E52B72DBFA5}"/>
          </ac:picMkLst>
        </pc:picChg>
        <pc:picChg chg="del">
          <ac:chgData name="中野 駿" userId="5de628ec-dcdc-4f26-95aa-c06481c83e49" providerId="ADAL" clId="{C8670A3D-89C2-4878-B9F4-AA0F76B8123C}" dt="2023-06-22T01:10:15.944" v="3" actId="21"/>
          <ac:picMkLst>
            <pc:docMk/>
            <pc:sldMk cId="3084959181" sldId="257"/>
            <ac:picMk id="40" creationId="{1C33101E-57E8-0B4E-9266-BAA819CEBD26}"/>
          </ac:picMkLst>
        </pc:picChg>
      </pc:sldChg>
      <pc:sldChg chg="delSp modSp mod">
        <pc:chgData name="中野 駿" userId="5de628ec-dcdc-4f26-95aa-c06481c83e49" providerId="ADAL" clId="{C8670A3D-89C2-4878-B9F4-AA0F76B8123C}" dt="2023-06-22T02:46:19.793" v="1813" actId="478"/>
        <pc:sldMkLst>
          <pc:docMk/>
          <pc:sldMk cId="1009954962" sldId="258"/>
        </pc:sldMkLst>
        <pc:spChg chg="del">
          <ac:chgData name="中野 駿" userId="5de628ec-dcdc-4f26-95aa-c06481c83e49" providerId="ADAL" clId="{C8670A3D-89C2-4878-B9F4-AA0F76B8123C}" dt="2023-06-22T01:12:46.850" v="53" actId="478"/>
          <ac:spMkLst>
            <pc:docMk/>
            <pc:sldMk cId="1009954962" sldId="258"/>
            <ac:spMk id="2" creationId="{18D9DA83-A595-9E48-9F20-036B1CBCBC82}"/>
          </ac:spMkLst>
        </pc:spChg>
        <pc:spChg chg="mod">
          <ac:chgData name="中野 駿" userId="5de628ec-dcdc-4f26-95aa-c06481c83e49" providerId="ADAL" clId="{C8670A3D-89C2-4878-B9F4-AA0F76B8123C}" dt="2023-06-22T01:42:36.790" v="879" actId="2711"/>
          <ac:spMkLst>
            <pc:docMk/>
            <pc:sldMk cId="1009954962" sldId="258"/>
            <ac:spMk id="3" creationId="{9CAF7BC9-8B39-D047-AE44-509312CCBD19}"/>
          </ac:spMkLst>
        </pc:spChg>
        <pc:spChg chg="del mod">
          <ac:chgData name="中野 駿" userId="5de628ec-dcdc-4f26-95aa-c06481c83e49" providerId="ADAL" clId="{C8670A3D-89C2-4878-B9F4-AA0F76B8123C}" dt="2023-06-22T02:46:19.793" v="1813" actId="478"/>
          <ac:spMkLst>
            <pc:docMk/>
            <pc:sldMk cId="1009954962" sldId="258"/>
            <ac:spMk id="4" creationId="{86AA4155-CB01-DA7B-E98F-1F201FE25801}"/>
          </ac:spMkLst>
        </pc:spChg>
        <pc:spChg chg="del">
          <ac:chgData name="中野 駿" userId="5de628ec-dcdc-4f26-95aa-c06481c83e49" providerId="ADAL" clId="{C8670A3D-89C2-4878-B9F4-AA0F76B8123C}" dt="2023-06-22T01:12:57.438" v="54" actId="478"/>
          <ac:spMkLst>
            <pc:docMk/>
            <pc:sldMk cId="1009954962" sldId="258"/>
            <ac:spMk id="5" creationId="{4B467970-B9A9-9948-9A84-6A6B721E1858}"/>
          </ac:spMkLst>
        </pc:spChg>
        <pc:spChg chg="mod">
          <ac:chgData name="中野 駿" userId="5de628ec-dcdc-4f26-95aa-c06481c83e49" providerId="ADAL" clId="{C8670A3D-89C2-4878-B9F4-AA0F76B8123C}" dt="2023-06-22T01:42:36.790" v="879" actId="2711"/>
          <ac:spMkLst>
            <pc:docMk/>
            <pc:sldMk cId="1009954962" sldId="258"/>
            <ac:spMk id="6" creationId="{E1986C2A-D388-0F4D-B579-9B840E7FB358}"/>
          </ac:spMkLst>
        </pc:spChg>
        <pc:spChg chg="mod">
          <ac:chgData name="中野 駿" userId="5de628ec-dcdc-4f26-95aa-c06481c83e49" providerId="ADAL" clId="{C8670A3D-89C2-4878-B9F4-AA0F76B8123C}" dt="2023-06-22T01:42:44.095" v="893" actId="20577"/>
          <ac:spMkLst>
            <pc:docMk/>
            <pc:sldMk cId="1009954962" sldId="258"/>
            <ac:spMk id="7" creationId="{5EF0BB6C-D106-324B-98B3-533242BD06E7}"/>
          </ac:spMkLst>
        </pc:spChg>
        <pc:spChg chg="mod">
          <ac:chgData name="中野 駿" userId="5de628ec-dcdc-4f26-95aa-c06481c83e49" providerId="ADAL" clId="{C8670A3D-89C2-4878-B9F4-AA0F76B8123C}" dt="2023-06-22T01:42:36.790" v="879" actId="2711"/>
          <ac:spMkLst>
            <pc:docMk/>
            <pc:sldMk cId="1009954962" sldId="258"/>
            <ac:spMk id="8" creationId="{4928A3DC-A5A2-7F47-B2FF-7A93E9A2BAB2}"/>
          </ac:spMkLst>
        </pc:spChg>
      </pc:sldChg>
      <pc:sldChg chg="new del ord">
        <pc:chgData name="中野 駿" userId="5de628ec-dcdc-4f26-95aa-c06481c83e49" providerId="ADAL" clId="{C8670A3D-89C2-4878-B9F4-AA0F76B8123C}" dt="2023-06-22T01:14:19.207" v="68" actId="47"/>
        <pc:sldMkLst>
          <pc:docMk/>
          <pc:sldMk cId="781877572" sldId="259"/>
        </pc:sldMkLst>
      </pc:sldChg>
      <pc:sldChg chg="addSp delSp modSp add mod setBg">
        <pc:chgData name="中野 駿" userId="5de628ec-dcdc-4f26-95aa-c06481c83e49" providerId="ADAL" clId="{C8670A3D-89C2-4878-B9F4-AA0F76B8123C}" dt="2023-06-22T02:46:55.211" v="1814" actId="1076"/>
        <pc:sldMkLst>
          <pc:docMk/>
          <pc:sldMk cId="2996300935" sldId="259"/>
        </pc:sldMkLst>
        <pc:spChg chg="del">
          <ac:chgData name="中野 駿" userId="5de628ec-dcdc-4f26-95aa-c06481c83e49" providerId="ADAL" clId="{C8670A3D-89C2-4878-B9F4-AA0F76B8123C}" dt="2023-06-22T02:33:42.269" v="1524" actId="21"/>
          <ac:spMkLst>
            <pc:docMk/>
            <pc:sldMk cId="2996300935" sldId="259"/>
            <ac:spMk id="2" creationId="{DA2E5447-07D4-E4CD-870A-53E9A1C65F29}"/>
          </ac:spMkLst>
        </pc:spChg>
        <pc:spChg chg="add mod">
          <ac:chgData name="中野 駿" userId="5de628ec-dcdc-4f26-95aa-c06481c83e49" providerId="ADAL" clId="{C8670A3D-89C2-4878-B9F4-AA0F76B8123C}" dt="2023-06-22T02:46:04.341" v="1810" actId="1076"/>
          <ac:spMkLst>
            <pc:docMk/>
            <pc:sldMk cId="2996300935" sldId="259"/>
            <ac:spMk id="4" creationId="{925B3AB5-4CBA-BB19-26F3-1C8C15DC63F2}"/>
          </ac:spMkLst>
        </pc:spChg>
        <pc:spChg chg="mod">
          <ac:chgData name="中野 駿" userId="5de628ec-dcdc-4f26-95aa-c06481c83e49" providerId="ADAL" clId="{C8670A3D-89C2-4878-B9F4-AA0F76B8123C}" dt="2023-06-22T01:51:52.673" v="1165" actId="20577"/>
          <ac:spMkLst>
            <pc:docMk/>
            <pc:sldMk cId="2996300935" sldId="259"/>
            <ac:spMk id="8" creationId="{4B6160E5-7724-974E-BE56-DBABD59EDE2C}"/>
          </ac:spMkLst>
        </pc:spChg>
        <pc:spChg chg="mod">
          <ac:chgData name="中野 駿" userId="5de628ec-dcdc-4f26-95aa-c06481c83e49" providerId="ADAL" clId="{C8670A3D-89C2-4878-B9F4-AA0F76B8123C}" dt="2023-06-22T01:52:01.682" v="1188" actId="6549"/>
          <ac:spMkLst>
            <pc:docMk/>
            <pc:sldMk cId="2996300935" sldId="259"/>
            <ac:spMk id="11" creationId="{5A64DFF8-9551-DA46-8C1B-272FFCC6D4F8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13" creationId="{660379AC-423E-5143-8A2D-29C65AACA0C2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15" creationId="{0DE1D50B-719F-DF4E-848A-E68F443C3AD4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16" creationId="{8BDAEC6E-7799-AD4B-87C6-1BD0FCBA7D96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18" creationId="{6379BFAA-EB00-134C-9D8C-FEB8B0A4A741}"/>
          </ac:spMkLst>
        </pc:spChg>
        <pc:spChg chg="add del mod">
          <ac:chgData name="中野 駿" userId="5de628ec-dcdc-4f26-95aa-c06481c83e49" providerId="ADAL" clId="{C8670A3D-89C2-4878-B9F4-AA0F76B8123C}" dt="2023-06-22T01:53:14.432" v="1292" actId="20577"/>
          <ac:spMkLst>
            <pc:docMk/>
            <pc:sldMk cId="2996300935" sldId="259"/>
            <ac:spMk id="21" creationId="{8B96C277-F255-6C48-830B-877BD05BC698}"/>
          </ac:spMkLst>
        </pc:spChg>
        <pc:spChg chg="mod">
          <ac:chgData name="中野 駿" userId="5de628ec-dcdc-4f26-95aa-c06481c83e49" providerId="ADAL" clId="{C8670A3D-89C2-4878-B9F4-AA0F76B8123C}" dt="2023-06-22T01:42:58.536" v="909" actId="20577"/>
          <ac:spMkLst>
            <pc:docMk/>
            <pc:sldMk cId="2996300935" sldId="259"/>
            <ac:spMk id="22" creationId="{9F21C26C-D386-FE46-82A5-ED30ED2621BF}"/>
          </ac:spMkLst>
        </pc:spChg>
        <pc:spChg chg="mod">
          <ac:chgData name="中野 駿" userId="5de628ec-dcdc-4f26-95aa-c06481c83e49" providerId="ADAL" clId="{C8670A3D-89C2-4878-B9F4-AA0F76B8123C}" dt="2023-06-22T02:37:39.284" v="1668" actId="14100"/>
          <ac:spMkLst>
            <pc:docMk/>
            <pc:sldMk cId="2996300935" sldId="259"/>
            <ac:spMk id="23" creationId="{AF2C5560-0960-E749-80AA-821F13953B45}"/>
          </ac:spMkLst>
        </pc:spChg>
        <pc:spChg chg="mod">
          <ac:chgData name="中野 駿" userId="5de628ec-dcdc-4f26-95aa-c06481c83e49" providerId="ADAL" clId="{C8670A3D-89C2-4878-B9F4-AA0F76B8123C}" dt="2023-06-22T02:32:09.424" v="1519" actId="14100"/>
          <ac:spMkLst>
            <pc:docMk/>
            <pc:sldMk cId="2996300935" sldId="259"/>
            <ac:spMk id="25" creationId="{68819652-7260-9446-B01F-5FA08A7A2D0C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26" creationId="{C0ACEE78-B75D-7D48-940C-059D2388862A}"/>
          </ac:spMkLst>
        </pc:spChg>
        <pc:spChg chg="mod">
          <ac:chgData name="中野 駿" userId="5de628ec-dcdc-4f26-95aa-c06481c83e49" providerId="ADAL" clId="{C8670A3D-89C2-4878-B9F4-AA0F76B8123C}" dt="2023-06-22T02:37:36.276" v="1667" actId="14100"/>
          <ac:spMkLst>
            <pc:docMk/>
            <pc:sldMk cId="2996300935" sldId="259"/>
            <ac:spMk id="27" creationId="{7FBDD7DE-9E8F-7F47-B4DF-87BB1CB43D1D}"/>
          </ac:spMkLst>
        </pc:spChg>
        <pc:spChg chg="mod">
          <ac:chgData name="中野 駿" userId="5de628ec-dcdc-4f26-95aa-c06481c83e49" providerId="ADAL" clId="{C8670A3D-89C2-4878-B9F4-AA0F76B8123C}" dt="2023-06-22T02:37:42.344" v="1669" actId="14100"/>
          <ac:spMkLst>
            <pc:docMk/>
            <pc:sldMk cId="2996300935" sldId="259"/>
            <ac:spMk id="28" creationId="{8EA57C8F-89B0-6F4E-871B-6950DA2CD43B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29" creationId="{2DA8479B-F0E9-0B46-9CA0-7CE7671F6466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30" creationId="{0DB38925-2954-1F4C-B6E2-63224074FB92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31" creationId="{4FD51647-DDE0-1943-A1FC-706D622F1B30}"/>
          </ac:spMkLst>
        </pc:spChg>
        <pc:spChg chg="mod">
          <ac:chgData name="中野 駿" userId="5de628ec-dcdc-4f26-95aa-c06481c83e49" providerId="ADAL" clId="{C8670A3D-89C2-4878-B9F4-AA0F76B8123C}" dt="2023-06-22T01:46:24.046" v="1046" actId="20577"/>
          <ac:spMkLst>
            <pc:docMk/>
            <pc:sldMk cId="2996300935" sldId="259"/>
            <ac:spMk id="32" creationId="{FE5BD3C2-552B-A34A-BB93-FD0C68EE6FA0}"/>
          </ac:spMkLst>
        </pc:spChg>
        <pc:spChg chg="mod">
          <ac:chgData name="中野 駿" userId="5de628ec-dcdc-4f26-95aa-c06481c83e49" providerId="ADAL" clId="{C8670A3D-89C2-4878-B9F4-AA0F76B8123C}" dt="2023-06-22T02:45:21.849" v="1803" actId="1076"/>
          <ac:spMkLst>
            <pc:docMk/>
            <pc:sldMk cId="2996300935" sldId="259"/>
            <ac:spMk id="33" creationId="{93496929-87E4-FE48-AC76-C288E3FF7D19}"/>
          </ac:spMkLst>
        </pc:spChg>
        <pc:spChg chg="mod">
          <ac:chgData name="中野 駿" userId="5de628ec-dcdc-4f26-95aa-c06481c83e49" providerId="ADAL" clId="{C8670A3D-89C2-4878-B9F4-AA0F76B8123C}" dt="2023-06-22T02:46:55.211" v="1814" actId="1076"/>
          <ac:spMkLst>
            <pc:docMk/>
            <pc:sldMk cId="2996300935" sldId="259"/>
            <ac:spMk id="35" creationId="{AC3F9D64-F1BA-8D41-8CE7-FAEF68C29B4F}"/>
          </ac:spMkLst>
        </pc:spChg>
        <pc:spChg chg="mod">
          <ac:chgData name="中野 駿" userId="5de628ec-dcdc-4f26-95aa-c06481c83e49" providerId="ADAL" clId="{C8670A3D-89C2-4878-B9F4-AA0F76B8123C}" dt="2023-06-22T02:46:10.852" v="1812" actId="14100"/>
          <ac:spMkLst>
            <pc:docMk/>
            <pc:sldMk cId="2996300935" sldId="259"/>
            <ac:spMk id="36" creationId="{7DD2316A-8A45-474C-A534-7B10C099316E}"/>
          </ac:spMkLst>
        </pc:spChg>
      </pc:sldChg>
      <pc:sldMasterChg chg="addSldLayout delSldLayout modSldLayout">
        <pc:chgData name="中野 駿" userId="5de628ec-dcdc-4f26-95aa-c06481c83e49" providerId="ADAL" clId="{C8670A3D-89C2-4878-B9F4-AA0F76B8123C}" dt="2023-06-22T02:45:56.511" v="1809" actId="14100"/>
        <pc:sldMasterMkLst>
          <pc:docMk/>
          <pc:sldMasterMk cId="1036680650" sldId="2147483660"/>
        </pc:sldMasterMkLst>
        <pc:sldLayoutChg chg="del">
          <pc:chgData name="中野 駿" userId="5de628ec-dcdc-4f26-95aa-c06481c83e49" providerId="ADAL" clId="{C8670A3D-89C2-4878-B9F4-AA0F76B8123C}" dt="2023-06-22T01:13:22.972" v="55" actId="2696"/>
          <pc:sldLayoutMkLst>
            <pc:docMk/>
            <pc:sldMasterMk cId="1036680650" sldId="2147483660"/>
            <pc:sldLayoutMk cId="3790762328" sldId="2147483661"/>
          </pc:sldLayoutMkLst>
        </pc:sldLayoutChg>
        <pc:sldLayoutChg chg="del">
          <pc:chgData name="中野 駿" userId="5de628ec-dcdc-4f26-95aa-c06481c83e49" providerId="ADAL" clId="{C8670A3D-89C2-4878-B9F4-AA0F76B8123C}" dt="2023-06-22T01:13:23.451" v="56" actId="2696"/>
          <pc:sldLayoutMkLst>
            <pc:docMk/>
            <pc:sldMasterMk cId="1036680650" sldId="2147483660"/>
            <pc:sldLayoutMk cId="578804809" sldId="2147483662"/>
          </pc:sldLayoutMkLst>
        </pc:sldLayoutChg>
        <pc:sldLayoutChg chg="del">
          <pc:chgData name="中野 駿" userId="5de628ec-dcdc-4f26-95aa-c06481c83e49" providerId="ADAL" clId="{C8670A3D-89C2-4878-B9F4-AA0F76B8123C}" dt="2023-06-22T01:13:23.767" v="57" actId="2696"/>
          <pc:sldLayoutMkLst>
            <pc:docMk/>
            <pc:sldMasterMk cId="1036680650" sldId="2147483660"/>
            <pc:sldLayoutMk cId="249900869" sldId="2147483663"/>
          </pc:sldLayoutMkLst>
        </pc:sldLayoutChg>
        <pc:sldLayoutChg chg="del">
          <pc:chgData name="中野 駿" userId="5de628ec-dcdc-4f26-95aa-c06481c83e49" providerId="ADAL" clId="{C8670A3D-89C2-4878-B9F4-AA0F76B8123C}" dt="2023-06-22T01:13:24.087" v="58" actId="2696"/>
          <pc:sldLayoutMkLst>
            <pc:docMk/>
            <pc:sldMasterMk cId="1036680650" sldId="2147483660"/>
            <pc:sldLayoutMk cId="1042701372" sldId="2147483664"/>
          </pc:sldLayoutMkLst>
        </pc:sldLayoutChg>
        <pc:sldLayoutChg chg="del">
          <pc:chgData name="中野 駿" userId="5de628ec-dcdc-4f26-95aa-c06481c83e49" providerId="ADAL" clId="{C8670A3D-89C2-4878-B9F4-AA0F76B8123C}" dt="2023-06-22T01:13:24.380" v="59" actId="2696"/>
          <pc:sldLayoutMkLst>
            <pc:docMk/>
            <pc:sldMasterMk cId="1036680650" sldId="2147483660"/>
            <pc:sldLayoutMk cId="1004762375" sldId="2147483665"/>
          </pc:sldLayoutMkLst>
        </pc:sldLayoutChg>
        <pc:sldLayoutChg chg="del">
          <pc:chgData name="中野 駿" userId="5de628ec-dcdc-4f26-95aa-c06481c83e49" providerId="ADAL" clId="{C8670A3D-89C2-4878-B9F4-AA0F76B8123C}" dt="2023-06-22T01:13:24.710" v="60" actId="2696"/>
          <pc:sldLayoutMkLst>
            <pc:docMk/>
            <pc:sldMasterMk cId="1036680650" sldId="2147483660"/>
            <pc:sldLayoutMk cId="4274241645" sldId="2147483666"/>
          </pc:sldLayoutMkLst>
        </pc:sldLayoutChg>
        <pc:sldLayoutChg chg="addSp delSp modSp mod setBg">
          <pc:chgData name="中野 駿" userId="5de628ec-dcdc-4f26-95aa-c06481c83e49" providerId="ADAL" clId="{C8670A3D-89C2-4878-B9F4-AA0F76B8123C}" dt="2023-06-22T02:45:56.511" v="1809" actId="14100"/>
          <pc:sldLayoutMkLst>
            <pc:docMk/>
            <pc:sldMasterMk cId="1036680650" sldId="2147483660"/>
            <pc:sldLayoutMk cId="550014960" sldId="2147483667"/>
          </pc:sldLayoutMkLst>
          <pc:spChg chg="del">
            <ac:chgData name="中野 駿" userId="5de628ec-dcdc-4f26-95aa-c06481c83e49" providerId="ADAL" clId="{C8670A3D-89C2-4878-B9F4-AA0F76B8123C}" dt="2023-06-22T01:10:36.540" v="6"/>
            <ac:spMkLst>
              <pc:docMk/>
              <pc:sldMasterMk cId="1036680650" sldId="2147483660"/>
              <pc:sldLayoutMk cId="550014960" sldId="2147483667"/>
              <ac:spMk id="2" creationId="{00000000-0000-0000-0000-000000000000}"/>
            </ac:spMkLst>
          </pc:spChg>
          <pc:spChg chg="del">
            <ac:chgData name="中野 駿" userId="5de628ec-dcdc-4f26-95aa-c06481c83e49" providerId="ADAL" clId="{C8670A3D-89C2-4878-B9F4-AA0F76B8123C}" dt="2023-06-22T01:10:36.540" v="6"/>
            <ac:spMkLst>
              <pc:docMk/>
              <pc:sldMasterMk cId="1036680650" sldId="2147483660"/>
              <pc:sldLayoutMk cId="550014960" sldId="2147483667"/>
              <ac:spMk id="3" creationId="{00000000-0000-0000-0000-000000000000}"/>
            </ac:spMkLst>
          </pc:spChg>
          <pc:spChg chg="del">
            <ac:chgData name="中野 駿" userId="5de628ec-dcdc-4f26-95aa-c06481c83e49" providerId="ADAL" clId="{C8670A3D-89C2-4878-B9F4-AA0F76B8123C}" dt="2023-06-22T01:10:36.540" v="6"/>
            <ac:spMkLst>
              <pc:docMk/>
              <pc:sldMasterMk cId="1036680650" sldId="2147483660"/>
              <pc:sldLayoutMk cId="550014960" sldId="2147483667"/>
              <ac:spMk id="4" creationId="{00000000-0000-0000-0000-000000000000}"/>
            </ac:spMkLst>
          </pc:spChg>
          <pc:spChg chg="add mod ord">
            <ac:chgData name="中野 駿" userId="5de628ec-dcdc-4f26-95aa-c06481c83e49" providerId="ADAL" clId="{C8670A3D-89C2-4878-B9F4-AA0F76B8123C}" dt="2023-06-22T02:45:56.511" v="1809" actId="14100"/>
            <ac:spMkLst>
              <pc:docMk/>
              <pc:sldMasterMk cId="1036680650" sldId="2147483660"/>
              <pc:sldLayoutMk cId="550014960" sldId="2147483667"/>
              <ac:spMk id="5" creationId="{CD39C8C9-F147-ED8D-AAEF-A3AD1F4BCFA0}"/>
            </ac:spMkLst>
          </pc:spChg>
          <pc:spChg chg="add mod">
            <ac:chgData name="中野 駿" userId="5de628ec-dcdc-4f26-95aa-c06481c83e49" providerId="ADAL" clId="{C8670A3D-89C2-4878-B9F4-AA0F76B8123C}" dt="2023-06-22T01:09:51.048" v="1"/>
            <ac:spMkLst>
              <pc:docMk/>
              <pc:sldMasterMk cId="1036680650" sldId="2147483660"/>
              <pc:sldLayoutMk cId="550014960" sldId="2147483667"/>
              <ac:spMk id="6" creationId="{1E24ECCA-6BE8-0342-B214-A600D863CBA5}"/>
            </ac:spMkLst>
          </pc:spChg>
          <pc:spChg chg="add del mod">
            <ac:chgData name="中野 駿" userId="5de628ec-dcdc-4f26-95aa-c06481c83e49" providerId="ADAL" clId="{C8670A3D-89C2-4878-B9F4-AA0F76B8123C}" dt="2023-06-22T01:10:56.615" v="11"/>
            <ac:spMkLst>
              <pc:docMk/>
              <pc:sldMasterMk cId="1036680650" sldId="2147483660"/>
              <pc:sldLayoutMk cId="550014960" sldId="2147483667"/>
              <ac:spMk id="8" creationId="{B3036C43-8E07-AE13-07DD-7ACBB0C16DC5}"/>
            </ac:spMkLst>
          </pc:spChg>
          <pc:spChg chg="add del mod ord">
            <ac:chgData name="中野 駿" userId="5de628ec-dcdc-4f26-95aa-c06481c83e49" providerId="ADAL" clId="{C8670A3D-89C2-4878-B9F4-AA0F76B8123C}" dt="2023-06-22T02:34:00.783" v="1527"/>
            <ac:spMkLst>
              <pc:docMk/>
              <pc:sldMasterMk cId="1036680650" sldId="2147483660"/>
              <pc:sldLayoutMk cId="550014960" sldId="2147483667"/>
              <ac:spMk id="9" creationId="{04370550-7F63-9B21-6159-4C80779924AE}"/>
            </ac:spMkLst>
          </pc:spChg>
          <pc:spChg chg="add del mod">
            <ac:chgData name="中野 駿" userId="5de628ec-dcdc-4f26-95aa-c06481c83e49" providerId="ADAL" clId="{C8670A3D-89C2-4878-B9F4-AA0F76B8123C}" dt="2023-06-22T02:34:00.783" v="1527"/>
            <ac:spMkLst>
              <pc:docMk/>
              <pc:sldMasterMk cId="1036680650" sldId="2147483660"/>
              <pc:sldLayoutMk cId="550014960" sldId="2147483667"/>
              <ac:spMk id="10" creationId="{6A2A4FEF-8E86-B7CD-CB74-DA944322D308}"/>
            </ac:spMkLst>
          </pc:spChg>
          <pc:spChg chg="add del mod">
            <ac:chgData name="中野 駿" userId="5de628ec-dcdc-4f26-95aa-c06481c83e49" providerId="ADAL" clId="{C8670A3D-89C2-4878-B9F4-AA0F76B8123C}" dt="2023-06-22T02:34:00.783" v="1527"/>
            <ac:spMkLst>
              <pc:docMk/>
              <pc:sldMasterMk cId="1036680650" sldId="2147483660"/>
              <pc:sldLayoutMk cId="550014960" sldId="2147483667"/>
              <ac:spMk id="11" creationId="{62FB2E4C-C463-EBCB-12A2-3DDB524EC876}"/>
            </ac:spMkLst>
          </pc:spChg>
          <pc:spChg chg="add del mod">
            <ac:chgData name="中野 駿" userId="5de628ec-dcdc-4f26-95aa-c06481c83e49" providerId="ADAL" clId="{C8670A3D-89C2-4878-B9F4-AA0F76B8123C}" dt="2023-06-22T02:34:02.024" v="1529"/>
            <ac:spMkLst>
              <pc:docMk/>
              <pc:sldMasterMk cId="1036680650" sldId="2147483660"/>
              <pc:sldLayoutMk cId="550014960" sldId="2147483667"/>
              <ac:spMk id="12" creationId="{32CDEEE8-05AF-B25E-3AD6-09DA9D049069}"/>
            </ac:spMkLst>
          </pc:spChg>
          <pc:spChg chg="add del mod">
            <ac:chgData name="中野 駿" userId="5de628ec-dcdc-4f26-95aa-c06481c83e49" providerId="ADAL" clId="{C8670A3D-89C2-4878-B9F4-AA0F76B8123C}" dt="2023-06-22T02:34:02.024" v="1529"/>
            <ac:spMkLst>
              <pc:docMk/>
              <pc:sldMasterMk cId="1036680650" sldId="2147483660"/>
              <pc:sldLayoutMk cId="550014960" sldId="2147483667"/>
              <ac:spMk id="13" creationId="{3E6805D6-2FD9-9BF8-5804-1E11E042B5F4}"/>
            </ac:spMkLst>
          </pc:spChg>
          <pc:spChg chg="add del mod">
            <ac:chgData name="中野 駿" userId="5de628ec-dcdc-4f26-95aa-c06481c83e49" providerId="ADAL" clId="{C8670A3D-89C2-4878-B9F4-AA0F76B8123C}" dt="2023-06-22T02:34:02.024" v="1529"/>
            <ac:spMkLst>
              <pc:docMk/>
              <pc:sldMasterMk cId="1036680650" sldId="2147483660"/>
              <pc:sldLayoutMk cId="550014960" sldId="2147483667"/>
              <ac:spMk id="14" creationId="{5FCE2DC3-A3AC-6364-66AF-AE1E055D26EB}"/>
            </ac:spMkLst>
          </pc:spChg>
          <pc:spChg chg="add del mod">
            <ac:chgData name="中野 駿" userId="5de628ec-dcdc-4f26-95aa-c06481c83e49" providerId="ADAL" clId="{C8670A3D-89C2-4878-B9F4-AA0F76B8123C}" dt="2023-06-22T02:34:03.273" v="1531"/>
            <ac:spMkLst>
              <pc:docMk/>
              <pc:sldMasterMk cId="1036680650" sldId="2147483660"/>
              <pc:sldLayoutMk cId="550014960" sldId="2147483667"/>
              <ac:spMk id="15" creationId="{DD61191B-6283-FB61-DBF3-8ADD8E58416E}"/>
            </ac:spMkLst>
          </pc:spChg>
          <pc:spChg chg="add del mod">
            <ac:chgData name="中野 駿" userId="5de628ec-dcdc-4f26-95aa-c06481c83e49" providerId="ADAL" clId="{C8670A3D-89C2-4878-B9F4-AA0F76B8123C}" dt="2023-06-22T02:34:03.273" v="1531"/>
            <ac:spMkLst>
              <pc:docMk/>
              <pc:sldMasterMk cId="1036680650" sldId="2147483660"/>
              <pc:sldLayoutMk cId="550014960" sldId="2147483667"/>
              <ac:spMk id="16" creationId="{C3F81D0B-346D-889E-65D2-E6B3C58F8EC4}"/>
            </ac:spMkLst>
          </pc:spChg>
          <pc:spChg chg="add del mod">
            <ac:chgData name="中野 駿" userId="5de628ec-dcdc-4f26-95aa-c06481c83e49" providerId="ADAL" clId="{C8670A3D-89C2-4878-B9F4-AA0F76B8123C}" dt="2023-06-22T02:34:03.273" v="1531"/>
            <ac:spMkLst>
              <pc:docMk/>
              <pc:sldMasterMk cId="1036680650" sldId="2147483660"/>
              <pc:sldLayoutMk cId="550014960" sldId="2147483667"/>
              <ac:spMk id="17" creationId="{047E9C70-C2C9-C23E-7E71-507331C55E6C}"/>
            </ac:spMkLst>
          </pc:spChg>
          <pc:spChg chg="add del mod">
            <ac:chgData name="中野 駿" userId="5de628ec-dcdc-4f26-95aa-c06481c83e49" providerId="ADAL" clId="{C8670A3D-89C2-4878-B9F4-AA0F76B8123C}" dt="2023-06-22T02:34:33.020" v="1538" actId="21"/>
            <ac:spMkLst>
              <pc:docMk/>
              <pc:sldMasterMk cId="1036680650" sldId="2147483660"/>
              <pc:sldLayoutMk cId="550014960" sldId="2147483667"/>
              <ac:spMk id="18" creationId="{19BE7FD2-6C2C-F667-7AB8-483E470F4553}"/>
            </ac:spMkLst>
          </pc:spChg>
          <pc:spChg chg="add del mod">
            <ac:chgData name="中野 駿" userId="5de628ec-dcdc-4f26-95aa-c06481c83e49" providerId="ADAL" clId="{C8670A3D-89C2-4878-B9F4-AA0F76B8123C}" dt="2023-06-22T02:34:43.525" v="1541" actId="478"/>
            <ac:spMkLst>
              <pc:docMk/>
              <pc:sldMasterMk cId="1036680650" sldId="2147483660"/>
              <pc:sldLayoutMk cId="550014960" sldId="2147483667"/>
              <ac:spMk id="19" creationId="{783E1CF2-67FA-D9B7-D5EF-1FEAEB7ADAED}"/>
            </ac:spMkLst>
          </pc:spChg>
          <pc:spChg chg="add mod">
            <ac:chgData name="中野 駿" userId="5de628ec-dcdc-4f26-95aa-c06481c83e49" providerId="ADAL" clId="{C8670A3D-89C2-4878-B9F4-AA0F76B8123C}" dt="2023-06-22T02:45:53.310" v="1808" actId="1076"/>
            <ac:spMkLst>
              <pc:docMk/>
              <pc:sldMasterMk cId="1036680650" sldId="2147483660"/>
              <pc:sldLayoutMk cId="550014960" sldId="2147483667"/>
              <ac:spMk id="20" creationId="{84080EF8-2856-FCB6-9446-6E0647EBF07C}"/>
            </ac:spMkLst>
          </pc:spChg>
          <pc:picChg chg="add mod">
            <ac:chgData name="中野 駿" userId="5de628ec-dcdc-4f26-95aa-c06481c83e49" providerId="ADAL" clId="{C8670A3D-89C2-4878-B9F4-AA0F76B8123C}" dt="2023-06-22T01:10:19.941" v="4"/>
            <ac:picMkLst>
              <pc:docMk/>
              <pc:sldMasterMk cId="1036680650" sldId="2147483660"/>
              <pc:sldLayoutMk cId="550014960" sldId="2147483667"/>
              <ac:picMk id="7" creationId="{6E4DD519-12FF-D920-80C9-405898DA8E61}"/>
            </ac:picMkLst>
          </pc:picChg>
        </pc:sldLayoutChg>
        <pc:sldLayoutChg chg="addSp delSp modSp new mod setBg">
          <pc:chgData name="中野 駿" userId="5de628ec-dcdc-4f26-95aa-c06481c83e49" providerId="ADAL" clId="{C8670A3D-89C2-4878-B9F4-AA0F76B8123C}" dt="2023-06-22T01:31:34.679" v="834" actId="21"/>
          <pc:sldLayoutMkLst>
            <pc:docMk/>
            <pc:sldMasterMk cId="1036680650" sldId="2147483660"/>
            <pc:sldLayoutMk cId="2931681135" sldId="2147483668"/>
          </pc:sldLayoutMkLst>
          <pc:spChg chg="del">
            <ac:chgData name="中野 駿" userId="5de628ec-dcdc-4f26-95aa-c06481c83e49" providerId="ADAL" clId="{C8670A3D-89C2-4878-B9F4-AA0F76B8123C}" dt="2023-06-22T01:14:39.281" v="71"/>
            <ac:spMkLst>
              <pc:docMk/>
              <pc:sldMasterMk cId="1036680650" sldId="2147483660"/>
              <pc:sldLayoutMk cId="2931681135" sldId="2147483668"/>
              <ac:spMk id="2" creationId="{776013D2-8134-C3B4-E8A9-44C7F170206E}"/>
            </ac:spMkLst>
          </pc:spChg>
          <pc:spChg chg="del">
            <ac:chgData name="中野 駿" userId="5de628ec-dcdc-4f26-95aa-c06481c83e49" providerId="ADAL" clId="{C8670A3D-89C2-4878-B9F4-AA0F76B8123C}" dt="2023-06-22T01:14:39.816" v="72"/>
            <ac:spMkLst>
              <pc:docMk/>
              <pc:sldMasterMk cId="1036680650" sldId="2147483660"/>
              <pc:sldLayoutMk cId="2931681135" sldId="2147483668"/>
              <ac:spMk id="3" creationId="{F2F5C0F9-52CC-2A2F-B0D3-C0B012CD65E1}"/>
            </ac:spMkLst>
          </pc:spChg>
          <pc:spChg chg="del">
            <ac:chgData name="中野 駿" userId="5de628ec-dcdc-4f26-95aa-c06481c83e49" providerId="ADAL" clId="{C8670A3D-89C2-4878-B9F4-AA0F76B8123C}" dt="2023-06-22T01:14:39.816" v="72"/>
            <ac:spMkLst>
              <pc:docMk/>
              <pc:sldMasterMk cId="1036680650" sldId="2147483660"/>
              <pc:sldLayoutMk cId="2931681135" sldId="2147483668"/>
              <ac:spMk id="4" creationId="{2D6D9FB2-E135-9FC3-195D-000D95BFF954}"/>
            </ac:spMkLst>
          </pc:spChg>
          <pc:spChg chg="del">
            <ac:chgData name="中野 駿" userId="5de628ec-dcdc-4f26-95aa-c06481c83e49" providerId="ADAL" clId="{C8670A3D-89C2-4878-B9F4-AA0F76B8123C}" dt="2023-06-22T01:14:39.816" v="72"/>
            <ac:spMkLst>
              <pc:docMk/>
              <pc:sldMasterMk cId="1036680650" sldId="2147483660"/>
              <pc:sldLayoutMk cId="2931681135" sldId="2147483668"/>
              <ac:spMk id="5" creationId="{12E268D9-C902-FDD9-9223-96ED687BA08F}"/>
            </ac:spMkLst>
          </pc:spChg>
          <pc:spChg chg="add del mod">
            <ac:chgData name="中野 駿" userId="5de628ec-dcdc-4f26-95aa-c06481c83e49" providerId="ADAL" clId="{C8670A3D-89C2-4878-B9F4-AA0F76B8123C}" dt="2023-06-22T01:18:02.569" v="98" actId="478"/>
            <ac:spMkLst>
              <pc:docMk/>
              <pc:sldMasterMk cId="1036680650" sldId="2147483660"/>
              <pc:sldLayoutMk cId="2931681135" sldId="2147483668"/>
              <ac:spMk id="6" creationId="{84A6B3AB-AA0F-7D74-856E-2B797E94A7E1}"/>
            </ac:spMkLst>
          </pc:spChg>
          <pc:spChg chg="add del mod">
            <ac:chgData name="中野 駿" userId="5de628ec-dcdc-4f26-95aa-c06481c83e49" providerId="ADAL" clId="{C8670A3D-89C2-4878-B9F4-AA0F76B8123C}" dt="2023-06-22T01:18:02.569" v="98" actId="478"/>
            <ac:spMkLst>
              <pc:docMk/>
              <pc:sldMasterMk cId="1036680650" sldId="2147483660"/>
              <pc:sldLayoutMk cId="2931681135" sldId="2147483668"/>
              <ac:spMk id="7" creationId="{01597505-4D08-CC8E-EC41-270116A44072}"/>
            </ac:spMkLst>
          </pc:spChg>
          <pc:spChg chg="add del mod">
            <ac:chgData name="中野 駿" userId="5de628ec-dcdc-4f26-95aa-c06481c83e49" providerId="ADAL" clId="{C8670A3D-89C2-4878-B9F4-AA0F76B8123C}" dt="2023-06-22T01:18:02.569" v="98" actId="478"/>
            <ac:spMkLst>
              <pc:docMk/>
              <pc:sldMasterMk cId="1036680650" sldId="2147483660"/>
              <pc:sldLayoutMk cId="2931681135" sldId="2147483668"/>
              <ac:spMk id="8" creationId="{4AB1E668-0DC4-9DE3-1775-25563197754B}"/>
            </ac:spMkLst>
          </pc:spChg>
          <pc:spChg chg="add del mod">
            <ac:chgData name="中野 駿" userId="5de628ec-dcdc-4f26-95aa-c06481c83e49" providerId="ADAL" clId="{C8670A3D-89C2-4878-B9F4-AA0F76B8123C}" dt="2023-06-22T01:31:05.253" v="824" actId="21"/>
            <ac:spMkLst>
              <pc:docMk/>
              <pc:sldMasterMk cId="1036680650" sldId="2147483660"/>
              <pc:sldLayoutMk cId="2931681135" sldId="2147483668"/>
              <ac:spMk id="9" creationId="{0423E8D8-5B48-149E-F1C5-F4BBBC180B90}"/>
            </ac:spMkLst>
          </pc:spChg>
          <pc:spChg chg="add del mod">
            <ac:chgData name="中野 駿" userId="5de628ec-dcdc-4f26-95aa-c06481c83e49" providerId="ADAL" clId="{C8670A3D-89C2-4878-B9F4-AA0F76B8123C}" dt="2023-06-22T01:19:37.239" v="112" actId="478"/>
            <ac:spMkLst>
              <pc:docMk/>
              <pc:sldMasterMk cId="1036680650" sldId="2147483660"/>
              <pc:sldLayoutMk cId="2931681135" sldId="2147483668"/>
              <ac:spMk id="10" creationId="{2AFEDEDC-3D77-45E5-5DB9-A611F87B5A5D}"/>
            </ac:spMkLst>
          </pc:spChg>
          <pc:picChg chg="add del mod">
            <ac:chgData name="中野 駿" userId="5de628ec-dcdc-4f26-95aa-c06481c83e49" providerId="ADAL" clId="{C8670A3D-89C2-4878-B9F4-AA0F76B8123C}" dt="2023-06-22T01:31:34.679" v="834" actId="21"/>
            <ac:picMkLst>
              <pc:docMk/>
              <pc:sldMasterMk cId="1036680650" sldId="2147483660"/>
              <pc:sldLayoutMk cId="2931681135" sldId="2147483668"/>
              <ac:picMk id="11" creationId="{13541D9B-90A7-DB26-19D2-290CBD5E82AD}"/>
            </ac:picMkLst>
          </pc:picChg>
        </pc:sldLayoutChg>
        <pc:sldLayoutChg chg="del">
          <pc:chgData name="中野 駿" userId="5de628ec-dcdc-4f26-95aa-c06481c83e49" providerId="ADAL" clId="{C8670A3D-89C2-4878-B9F4-AA0F76B8123C}" dt="2023-06-22T01:13:25.636" v="61" actId="2696"/>
          <pc:sldLayoutMkLst>
            <pc:docMk/>
            <pc:sldMasterMk cId="1036680650" sldId="2147483660"/>
            <pc:sldLayoutMk cId="4063992005" sldId="2147483668"/>
          </pc:sldLayoutMkLst>
        </pc:sldLayoutChg>
        <pc:sldLayoutChg chg="del">
          <pc:chgData name="中野 駿" userId="5de628ec-dcdc-4f26-95aa-c06481c83e49" providerId="ADAL" clId="{C8670A3D-89C2-4878-B9F4-AA0F76B8123C}" dt="2023-06-22T01:13:26.036" v="62" actId="2696"/>
          <pc:sldLayoutMkLst>
            <pc:docMk/>
            <pc:sldMasterMk cId="1036680650" sldId="2147483660"/>
            <pc:sldLayoutMk cId="1408975354" sldId="2147483669"/>
          </pc:sldLayoutMkLst>
        </pc:sldLayoutChg>
        <pc:sldLayoutChg chg="del">
          <pc:chgData name="中野 駿" userId="5de628ec-dcdc-4f26-95aa-c06481c83e49" providerId="ADAL" clId="{C8670A3D-89C2-4878-B9F4-AA0F76B8123C}" dt="2023-06-22T01:13:26.384" v="63" actId="2696"/>
          <pc:sldLayoutMkLst>
            <pc:docMk/>
            <pc:sldMasterMk cId="1036680650" sldId="2147483660"/>
            <pc:sldLayoutMk cId="458484028" sldId="2147483670"/>
          </pc:sldLayoutMkLst>
        </pc:sldLayoutChg>
        <pc:sldLayoutChg chg="del">
          <pc:chgData name="中野 駿" userId="5de628ec-dcdc-4f26-95aa-c06481c83e49" providerId="ADAL" clId="{C8670A3D-89C2-4878-B9F4-AA0F76B8123C}" dt="2023-06-22T01:13:26.901" v="64" actId="2696"/>
          <pc:sldLayoutMkLst>
            <pc:docMk/>
            <pc:sldMasterMk cId="1036680650" sldId="2147483660"/>
            <pc:sldLayoutMk cId="3794669852" sldId="214748367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1C43E-334E-4864-81C6-6F2A5E4EE04E}" type="datetimeFigureOut">
              <a:rPr kumimoji="1" lang="ja-JP" altLang="en-US" smtClean="0"/>
              <a:t>2023/7/3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50225-F740-4F00-8A74-4A3569D880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つの角を切り取った四角形 3">
            <a:extLst>
              <a:ext uri="{FF2B5EF4-FFF2-40B4-BE49-F238E27FC236}">
                <a16:creationId xmlns:a16="http://schemas.microsoft.com/office/drawing/2014/main" id="{CD39C8C9-F147-ED8D-AAEF-A3AD1F4BCFA0}"/>
              </a:ext>
            </a:extLst>
          </p:cNvPr>
          <p:cNvSpPr/>
          <p:nvPr userDrawn="1"/>
        </p:nvSpPr>
        <p:spPr>
          <a:xfrm flipV="1">
            <a:off x="240632" y="818146"/>
            <a:ext cx="8662736" cy="5750605"/>
          </a:xfrm>
          <a:prstGeom prst="snip1Rect">
            <a:avLst>
              <a:gd name="adj" fmla="val 10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" name="円/楕円 33">
            <a:extLst>
              <a:ext uri="{FF2B5EF4-FFF2-40B4-BE49-F238E27FC236}">
                <a16:creationId xmlns:a16="http://schemas.microsoft.com/office/drawing/2014/main" id="{1E24ECCA-6BE8-0342-B214-A600D863CBA5}"/>
              </a:ext>
            </a:extLst>
          </p:cNvPr>
          <p:cNvSpPr/>
          <p:nvPr userDrawn="1"/>
        </p:nvSpPr>
        <p:spPr>
          <a:xfrm>
            <a:off x="121600" y="120848"/>
            <a:ext cx="8795084" cy="617256"/>
          </a:xfrm>
          <a:prstGeom prst="ellipse">
            <a:avLst/>
          </a:prstGeom>
          <a:solidFill>
            <a:srgbClr val="FDF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E4DD519-12FF-D920-80C9-405898DA8E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7270" y="5833543"/>
            <a:ext cx="1057207" cy="113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14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1681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第</a:t>
            </a:r>
            <a:r>
              <a:rPr kumimoji="1" lang="en-US" altLang="ja-JP"/>
              <a:t>1</a:t>
            </a:r>
            <a:r>
              <a:rPr kumimoji="1" lang="ja-JP" altLang="en-US"/>
              <a:t>次締め切り　</a:t>
            </a:r>
            <a:r>
              <a:rPr kumimoji="1" lang="en-US" altLang="ja-JP"/>
              <a:t>7</a:t>
            </a:r>
            <a:r>
              <a:rPr kumimoji="1" lang="ja-JP" altLang="en-US"/>
              <a:t>月</a:t>
            </a:r>
            <a:r>
              <a:rPr kumimoji="1" lang="en-US" altLang="ja-JP"/>
              <a:t>31</a:t>
            </a:r>
            <a:r>
              <a:rPr kumimoji="1" lang="ja-JP" altLang="en-US"/>
              <a:t>日</a:t>
            </a:r>
            <a:r>
              <a:rPr kumimoji="1" lang="en-US" altLang="ja-JP"/>
              <a:t>(</a:t>
            </a:r>
            <a:r>
              <a:rPr kumimoji="1" lang="ja-JP" altLang="en-US"/>
              <a:t>日</a:t>
            </a:r>
            <a:r>
              <a:rPr kumimoji="1" lang="en-US" altLang="ja-JP"/>
              <a:t>) </a:t>
            </a:r>
            <a:r>
              <a:rPr kumimoji="1" lang="ja-JP" altLang="en-US"/>
              <a:t>　提出先：パワーアップ共済担当（</a:t>
            </a:r>
            <a:r>
              <a:rPr kumimoji="1" lang="en-US" altLang="ja-JP"/>
              <a:t>power-up-kyosai@univ.coop</a:t>
            </a:r>
            <a:r>
              <a:rPr kumimoji="1" lang="ja-JP" altLang="en-US"/>
              <a:t>）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D07D0-96B7-CE46-98A2-DF6DB69BF6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68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WeGFHrZBNrFT8nRG8" TargetMode="External"/><Relationship Id="rId2" Type="http://schemas.openxmlformats.org/officeDocument/2006/relationships/hyperlink" Target="mailto:power-up-kyosai@univ.coo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WeGFHrZBNrFT8nRG8" TargetMode="External"/><Relationship Id="rId2" Type="http://schemas.openxmlformats.org/officeDocument/2006/relationships/hyperlink" Target="mailto:power-up-kyosai@univ.coop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WeGFHrZBNrFT8nRG8" TargetMode="External"/><Relationship Id="rId2" Type="http://schemas.openxmlformats.org/officeDocument/2006/relationships/hyperlink" Target="mailto:power-up-kyosai@univ.coo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51DE3C-7A8E-B1A5-D3BD-A5BA41BEB5D4}"/>
              </a:ext>
            </a:extLst>
          </p:cNvPr>
          <p:cNvSpPr txBox="1"/>
          <p:nvPr/>
        </p:nvSpPr>
        <p:spPr>
          <a:xfrm>
            <a:off x="653143" y="356286"/>
            <a:ext cx="7837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kumimoji="1" lang="ja-JP" altLang="en-US" sz="1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654E31D-8B95-57FF-03CD-133F3E930CD1}"/>
              </a:ext>
            </a:extLst>
          </p:cNvPr>
          <p:cNvSpPr/>
          <p:nvPr/>
        </p:nvSpPr>
        <p:spPr>
          <a:xfrm>
            <a:off x="50800" y="124500"/>
            <a:ext cx="9042400" cy="637721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必読：はじめに</a:t>
            </a:r>
            <a:r>
              <a:rPr kumimoji="1" lang="en-US" altLang="ja-JP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】※</a:t>
            </a:r>
            <a:r>
              <a:rPr kumimoji="1" lang="ja-JP" altLang="en-US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このページは提出時に削除してください</a:t>
            </a:r>
            <a:endParaRPr kumimoji="1" lang="en-US" altLang="ja-JP" sz="24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kumimoji="1" lang="en-US" altLang="ja-JP" sz="1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「教えて！みんなの共済活動」へのエントリーありがとうございます！</a:t>
            </a:r>
            <a:endParaRPr kumimoji="1"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sz="1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en-US" altLang="ja-JP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FM</a:t>
            </a:r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の書き方詳細は</a:t>
            </a:r>
            <a:r>
              <a:rPr kumimoji="1" lang="ja-JP" altLang="en-US" sz="1800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枠外に吹き出し</a:t>
            </a:r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で記していますので参考にしてください。</a:t>
            </a:r>
            <a:endParaRPr kumimoji="1"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sz="1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また、お手数ですが、</a:t>
            </a:r>
            <a:r>
              <a:rPr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提出の際には、</a:t>
            </a:r>
            <a:endParaRPr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案内が書かれた</a:t>
            </a:r>
            <a:r>
              <a:rPr lang="ja-JP" altLang="en-US" sz="1800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枠を全て消した上で</a:t>
            </a:r>
            <a:endParaRPr lang="en-US" altLang="ja-JP" sz="1800" b="1" dirty="0">
              <a:solidFill>
                <a:srgbClr val="FFFF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ご提出していただくよう、ご協力よろしくお願いいたします。</a:t>
            </a:r>
            <a:endParaRPr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kumimoji="1"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なお、ご提出いただいた取り組みは、後日発行の</a:t>
            </a:r>
            <a:endParaRPr kumimoji="1"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sz="2000" b="1" dirty="0">
                <a:solidFill>
                  <a:srgbClr val="FFC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「共済活動事例集</a:t>
            </a:r>
            <a:r>
              <a:rPr lang="en-US" altLang="ja-JP" sz="2000" b="1" dirty="0">
                <a:solidFill>
                  <a:srgbClr val="FFC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2023(</a:t>
            </a:r>
            <a:r>
              <a:rPr lang="ja-JP" altLang="en-US" sz="2000" b="1" dirty="0">
                <a:solidFill>
                  <a:srgbClr val="FFC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仮</a:t>
            </a:r>
            <a:r>
              <a:rPr lang="en-US" altLang="ja-JP" sz="2000" b="1" dirty="0">
                <a:solidFill>
                  <a:srgbClr val="FFC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b="1" dirty="0">
                <a:solidFill>
                  <a:srgbClr val="FFC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」</a:t>
            </a:r>
            <a:endParaRPr lang="en-US" altLang="ja-JP" sz="2000" b="1" dirty="0">
              <a:solidFill>
                <a:srgbClr val="FFC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8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に掲載させていただきます。</a:t>
            </a:r>
            <a:endParaRPr kumimoji="1" lang="en-US" altLang="ja-JP" sz="1800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必ず</a:t>
            </a:r>
            <a:r>
              <a:rPr lang="ja-JP" altLang="en-US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専務理事もしくは業務責任者の確認を取ったうえで</a:t>
            </a:r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ご提出ください。</a:t>
            </a:r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en-US" altLang="ja-JP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lang="ja-JP" altLang="en-US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提出先</a:t>
            </a:r>
            <a:r>
              <a:rPr lang="en-US" altLang="ja-JP" sz="2400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パワーアップ共済担当</a:t>
            </a:r>
            <a:r>
              <a:rPr lang="en-US" altLang="ja-JP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&lt;</a:t>
            </a:r>
            <a:r>
              <a:rPr lang="en" altLang="ja-JP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power-up-kyosai@univ.coop</a:t>
            </a:r>
            <a:r>
              <a:rPr lang="en-US" altLang="ja-JP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&gt;</a:t>
            </a:r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にメール送信</a:t>
            </a:r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もしくは</a:t>
            </a:r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提出用フォーム</a:t>
            </a:r>
            <a:r>
              <a:rPr lang="en-US" altLang="ja-JP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&lt;</a:t>
            </a:r>
            <a:r>
              <a:rPr lang="en-US" altLang="ja-JP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https://forms.gle/WeGFHrZBNrFT8nRG8</a:t>
            </a:r>
            <a:r>
              <a:rPr lang="en-US" altLang="ja-JP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&gt;</a:t>
            </a:r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に添付</a:t>
            </a:r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en-US" altLang="ja-JP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※</a:t>
            </a:r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いずれの場合も、</a:t>
            </a:r>
            <a:r>
              <a:rPr lang="en-US" altLang="ja-JP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【PDF】</a:t>
            </a:r>
            <a:r>
              <a:rPr lang="ja-JP" altLang="en-US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と</a:t>
            </a:r>
            <a:r>
              <a:rPr lang="en-US" altLang="ja-JP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【PowerPoint】</a:t>
            </a:r>
            <a:r>
              <a:rPr lang="ja-JP" altLang="en-US" b="1" dirty="0">
                <a:solidFill>
                  <a:srgbClr val="FFFF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の両方を提出</a:t>
            </a:r>
            <a:r>
              <a:rPr lang="ja-JP" altLang="en-US" b="1" dirty="0">
                <a:solidFill>
                  <a:schemeClr val="bg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してください。</a:t>
            </a:r>
            <a:endParaRPr lang="en-US" altLang="ja-JP" b="1" dirty="0">
              <a:solidFill>
                <a:schemeClr val="bg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2" name="図 11" descr="アイコン&#10;&#10;中程度の精度で自動的に生成された説明">
            <a:extLst>
              <a:ext uri="{FF2B5EF4-FFF2-40B4-BE49-F238E27FC236}">
                <a16:creationId xmlns:a16="http://schemas.microsoft.com/office/drawing/2014/main" id="{7C811857-DA3A-6CC2-49CA-1E52B72DB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141" y="6016429"/>
            <a:ext cx="961868" cy="76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959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8819652-7260-9446-B01F-5FA08A7A2D0C}"/>
              </a:ext>
            </a:extLst>
          </p:cNvPr>
          <p:cNvSpPr/>
          <p:nvPr/>
        </p:nvSpPr>
        <p:spPr>
          <a:xfrm>
            <a:off x="300790" y="1166899"/>
            <a:ext cx="8436704" cy="145104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B6160E5-7724-974E-BE56-DBABD59EDE2C}"/>
              </a:ext>
            </a:extLst>
          </p:cNvPr>
          <p:cNvSpPr txBox="1"/>
          <p:nvPr/>
        </p:nvSpPr>
        <p:spPr>
          <a:xfrm>
            <a:off x="300790" y="1187915"/>
            <a:ext cx="8436704" cy="1292662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2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＜取り組みの背景・目的＞</a:t>
            </a:r>
            <a:br>
              <a:rPr kumimoji="1" lang="en-US" altLang="ja-JP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  <a:br>
              <a:rPr kumimoji="1" lang="en-US" altLang="ja-JP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kumimoji="1" lang="ja-JP" altLang="en-US" sz="12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＜取り組みの実施に向けて＞</a:t>
            </a:r>
            <a:endParaRPr kumimoji="1" lang="en-US" altLang="ja-JP" sz="1200" b="1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A64DFF8-9551-DA46-8C1B-272FFCC6D4F8}"/>
              </a:ext>
            </a:extLst>
          </p:cNvPr>
          <p:cNvSpPr txBox="1"/>
          <p:nvPr/>
        </p:nvSpPr>
        <p:spPr>
          <a:xfrm>
            <a:off x="240632" y="845856"/>
            <a:ext cx="3712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取り組みの背景・目的、実施に向けて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60379AC-423E-5143-8A2D-29C65AACA0C2}"/>
              </a:ext>
            </a:extLst>
          </p:cNvPr>
          <p:cNvSpPr txBox="1"/>
          <p:nvPr/>
        </p:nvSpPr>
        <p:spPr>
          <a:xfrm>
            <a:off x="240632" y="2651021"/>
            <a:ext cx="2177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</a:t>
            </a:r>
            <a:r>
              <a:rPr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</a:t>
            </a:r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実施概要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DE1D50B-719F-DF4E-848A-E68F443C3AD4}"/>
              </a:ext>
            </a:extLst>
          </p:cNvPr>
          <p:cNvSpPr txBox="1"/>
          <p:nvPr/>
        </p:nvSpPr>
        <p:spPr>
          <a:xfrm>
            <a:off x="300790" y="3023131"/>
            <a:ext cx="8436704" cy="830997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実施日</a:t>
            </a:r>
            <a:r>
              <a:rPr kumimoji="1" lang="en-US" altLang="ja-JP" sz="12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/</a:t>
            </a:r>
            <a:r>
              <a:rPr kumimoji="1" lang="ja-JP" altLang="en-US" sz="12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掲載日：</a:t>
            </a:r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○月○日</a:t>
            </a:r>
            <a:r>
              <a:rPr kumimoji="1" lang="en-US" altLang="ja-JP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〜</a:t>
            </a:r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○月○日　　　</a:t>
            </a:r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あああああああああああああ</a:t>
            </a:r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BDAEC6E-7799-AD4B-87C6-1BD0FCBA7D96}"/>
              </a:ext>
            </a:extLst>
          </p:cNvPr>
          <p:cNvSpPr txBox="1"/>
          <p:nvPr/>
        </p:nvSpPr>
        <p:spPr>
          <a:xfrm>
            <a:off x="300790" y="4359030"/>
            <a:ext cx="8436704" cy="83099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379BFAA-EB00-134C-9D8C-FEB8B0A4A741}"/>
              </a:ext>
            </a:extLst>
          </p:cNvPr>
          <p:cNvSpPr txBox="1"/>
          <p:nvPr/>
        </p:nvSpPr>
        <p:spPr>
          <a:xfrm>
            <a:off x="240632" y="3995458"/>
            <a:ext cx="3286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この取り組みのイチオシポイント！</a:t>
            </a:r>
            <a:endParaRPr kumimoji="1" lang="ja-JP" altLang="en-US" b="1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B96C277-F255-6C48-830B-877BD05BC698}"/>
              </a:ext>
            </a:extLst>
          </p:cNvPr>
          <p:cNvSpPr/>
          <p:nvPr/>
        </p:nvSpPr>
        <p:spPr>
          <a:xfrm>
            <a:off x="-2622883" y="-1"/>
            <a:ext cx="2490536" cy="44223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必読：はじめに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pPr algn="ctr"/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「教えて！みんなの共済活動」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へのエントリー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ありがとうございます！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FM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</a:t>
            </a:r>
            <a:r>
              <a:rPr kumimoji="1" lang="ja-JP" altLang="en-US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書き方詳細は</a:t>
            </a:r>
            <a:endParaRPr kumimoji="1" lang="en-US" altLang="ja-JP" sz="1200" b="1" dirty="0">
              <a:solidFill>
                <a:schemeClr val="accent2">
                  <a:lumMod val="50000"/>
                </a:schemeClr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枠外に吹き出し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で記していますので参考にしてください。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また、お手数ですが、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提出の際には、こちらの説明文等案内が書かれた</a:t>
            </a:r>
            <a:r>
              <a:rPr lang="ja-JP" altLang="en-US" sz="12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枠を全て消した上でご提出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していただくよう、ご協力よろしくお願いいたします。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9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en-US" altLang="ja-JP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※</a:t>
            </a:r>
            <a:r>
              <a:rPr lang="ja-JP" altLang="en-US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記入は、すでに置かれているテキストボックスにお書きください。</a:t>
            </a:r>
            <a:endParaRPr lang="en-US" altLang="ja-JP" sz="1200" b="1" dirty="0">
              <a:solidFill>
                <a:schemeClr val="accent2">
                  <a:lumMod val="50000"/>
                </a:schemeClr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en-US" altLang="ja-JP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※</a:t>
            </a:r>
            <a:r>
              <a:rPr lang="ja-JP" altLang="en-US" sz="1200" b="1" dirty="0">
                <a:solidFill>
                  <a:schemeClr val="accent2">
                    <a:lumMod val="50000"/>
                  </a:schemeClr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枠の大きさが固定されていますので、枠をはみ出るようであれば、文字数や文字サイズ等の調整をお願いいたします。</a:t>
            </a:r>
            <a:endParaRPr lang="en-US" altLang="ja-JP" sz="1200" b="1" dirty="0">
              <a:solidFill>
                <a:schemeClr val="accent2">
                  <a:lumMod val="50000"/>
                </a:schemeClr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endParaRPr kumimoji="1" lang="ja-JP" altLang="en-US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2" name="四角形吹き出し 21">
            <a:extLst>
              <a:ext uri="{FF2B5EF4-FFF2-40B4-BE49-F238E27FC236}">
                <a16:creationId xmlns:a16="http://schemas.microsoft.com/office/drawing/2014/main" id="{9F21C26C-D386-FE46-82A5-ED30ED2621BF}"/>
              </a:ext>
            </a:extLst>
          </p:cNvPr>
          <p:cNvSpPr/>
          <p:nvPr/>
        </p:nvSpPr>
        <p:spPr>
          <a:xfrm>
            <a:off x="9613231" y="-433137"/>
            <a:ext cx="3224463" cy="1278993"/>
          </a:xfrm>
          <a:prstGeom prst="wedgeRectCallout">
            <a:avLst>
              <a:gd name="adj1" fmla="val -69804"/>
              <a:gd name="adj2" fmla="val 20561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大学生協名・取り組み名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こちらの欄には、大学生協名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キャンパス名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と、取り組みの名前を、テキストボックスを編集してお書きください。</a:t>
            </a:r>
            <a:endParaRPr kumimoji="1" lang="ja-JP" altLang="en-US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3" name="四角形吹き出し 22">
            <a:extLst>
              <a:ext uri="{FF2B5EF4-FFF2-40B4-BE49-F238E27FC236}">
                <a16:creationId xmlns:a16="http://schemas.microsoft.com/office/drawing/2014/main" id="{AF2C5560-0960-E749-80AA-821F13953B45}"/>
              </a:ext>
            </a:extLst>
          </p:cNvPr>
          <p:cNvSpPr/>
          <p:nvPr/>
        </p:nvSpPr>
        <p:spPr>
          <a:xfrm>
            <a:off x="9613231" y="926977"/>
            <a:ext cx="3224464" cy="2630869"/>
          </a:xfrm>
          <a:prstGeom prst="wedgeRectCallout">
            <a:avLst>
              <a:gd name="adj1" fmla="val -91872"/>
              <a:gd name="adj2" fmla="val -137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取り組みの背景・目的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＜取り組みの背景・目的＞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どのような背景があって、どのような目的で実施したのかお書きください。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例）給付事例学習会を行ったところ、〇〇といった現状があることがわかり、解決したいと思った。組合員の共済認知度を高め、給付申請忘れを防ぐため。等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6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＜取り組みの実施に向けて＞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その準備を「誰と協力して行ったのか」「なぜ」「どのように行ったのか」「準備段階でのこだわり」など様々な視点からお書きください！</a:t>
            </a:r>
            <a:endParaRPr lang="en-US" altLang="ja-JP" sz="1100" b="1" dirty="0">
              <a:solidFill>
                <a:schemeClr val="accent2">
                  <a:lumMod val="50000"/>
                </a:schemeClr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0ACEE78-B75D-7D48-940C-059D2388862A}"/>
              </a:ext>
            </a:extLst>
          </p:cNvPr>
          <p:cNvSpPr/>
          <p:nvPr/>
        </p:nvSpPr>
        <p:spPr>
          <a:xfrm>
            <a:off x="300790" y="2998578"/>
            <a:ext cx="8436704" cy="971385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7" name="四角形吹き出し 26">
            <a:extLst>
              <a:ext uri="{FF2B5EF4-FFF2-40B4-BE49-F238E27FC236}">
                <a16:creationId xmlns:a16="http://schemas.microsoft.com/office/drawing/2014/main" id="{7FBDD7DE-9E8F-7F47-B4DF-87BB1CB43D1D}"/>
              </a:ext>
            </a:extLst>
          </p:cNvPr>
          <p:cNvSpPr/>
          <p:nvPr/>
        </p:nvSpPr>
        <p:spPr>
          <a:xfrm>
            <a:off x="9612605" y="3625898"/>
            <a:ext cx="3225090" cy="1343144"/>
          </a:xfrm>
          <a:prstGeom prst="wedgeRectCallout">
            <a:avLst>
              <a:gd name="adj1" fmla="val -87014"/>
              <a:gd name="adj2" fmla="val -50869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取り組みの実施概要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取り組みの実施日・掲載日、実施概要についてお書きください。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例：健康安全・共済について学べるブースを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6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つ用意し、組合員に体験してもらった。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日間で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100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名の組合員が参加した。等</a:t>
            </a:r>
          </a:p>
        </p:txBody>
      </p:sp>
      <p:sp>
        <p:nvSpPr>
          <p:cNvPr id="28" name="四角形吹き出し 27">
            <a:extLst>
              <a:ext uri="{FF2B5EF4-FFF2-40B4-BE49-F238E27FC236}">
                <a16:creationId xmlns:a16="http://schemas.microsoft.com/office/drawing/2014/main" id="{8EA57C8F-89B0-6F4E-871B-6950DA2CD43B}"/>
              </a:ext>
            </a:extLst>
          </p:cNvPr>
          <p:cNvSpPr/>
          <p:nvPr/>
        </p:nvSpPr>
        <p:spPr>
          <a:xfrm>
            <a:off x="9612605" y="5081521"/>
            <a:ext cx="3225090" cy="1058778"/>
          </a:xfrm>
          <a:prstGeom prst="wedgeRectCallout">
            <a:avLst>
              <a:gd name="adj1" fmla="val -84674"/>
              <a:gd name="adj2" fmla="val -6268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この取り組みのイチオシポイント！</a:t>
            </a:r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こちらの欄には、取り組み全体を通して、「特に工夫した点」や、「意識した点」、「頑張ったこと」などをお書きください！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DA8479B-F0E9-0B46-9CA0-7CE7671F6466}"/>
              </a:ext>
            </a:extLst>
          </p:cNvPr>
          <p:cNvSpPr txBox="1"/>
          <p:nvPr/>
        </p:nvSpPr>
        <p:spPr>
          <a:xfrm>
            <a:off x="300790" y="4369609"/>
            <a:ext cx="8436704" cy="646331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あああああああああああああ</a:t>
            </a:r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DB38925-2954-1F4C-B6E2-63224074FB92}"/>
              </a:ext>
            </a:extLst>
          </p:cNvPr>
          <p:cNvSpPr txBox="1"/>
          <p:nvPr/>
        </p:nvSpPr>
        <p:spPr>
          <a:xfrm>
            <a:off x="300790" y="5564052"/>
            <a:ext cx="7880684" cy="741748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txBody>
          <a:bodyPr wrap="square" rtlCol="0">
            <a:noAutofit/>
          </a:bodyPr>
          <a:lstStyle/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kumimoji="1"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FD51647-DDE0-1943-A1FC-706D622F1B30}"/>
              </a:ext>
            </a:extLst>
          </p:cNvPr>
          <p:cNvSpPr txBox="1"/>
          <p:nvPr/>
        </p:nvSpPr>
        <p:spPr>
          <a:xfrm>
            <a:off x="240632" y="5236722"/>
            <a:ext cx="7346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取り組みを行った結果・成果／組合員の反応／これから頑張りたいことなど</a:t>
            </a:r>
          </a:p>
        </p:txBody>
      </p:sp>
      <p:sp>
        <p:nvSpPr>
          <p:cNvPr id="32" name="四角形吹き出し 31">
            <a:extLst>
              <a:ext uri="{FF2B5EF4-FFF2-40B4-BE49-F238E27FC236}">
                <a16:creationId xmlns:a16="http://schemas.microsoft.com/office/drawing/2014/main" id="{FE5BD3C2-552B-A34A-BB93-FD0C68EE6FA0}"/>
              </a:ext>
            </a:extLst>
          </p:cNvPr>
          <p:cNvSpPr/>
          <p:nvPr/>
        </p:nvSpPr>
        <p:spPr>
          <a:xfrm>
            <a:off x="-2622883" y="4618105"/>
            <a:ext cx="2417836" cy="2375670"/>
          </a:xfrm>
          <a:prstGeom prst="wedgeRectCallout">
            <a:avLst>
              <a:gd name="adj1" fmla="val 71517"/>
              <a:gd name="adj2" fmla="val -1507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取り組みを行った結果・成果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／組合員の反応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／これから頑張りたいこと</a:t>
            </a:r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こちらの欄には、取り組みを終えての成果や組合員の反応、今後に向けて頑張りたいことなどをお書きください！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例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共済マイページの登録者数が〇〇人増えた。等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3496929-87E4-FE48-AC76-C288E3FF7D19}"/>
              </a:ext>
            </a:extLst>
          </p:cNvPr>
          <p:cNvSpPr txBox="1"/>
          <p:nvPr/>
        </p:nvSpPr>
        <p:spPr>
          <a:xfrm>
            <a:off x="300790" y="5575367"/>
            <a:ext cx="7605349" cy="276999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あああああああああああああ</a:t>
            </a:r>
            <a:endParaRPr lang="en-US" altLang="ja-JP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C3F9D64-F1BA-8D41-8CE7-FAEF68C29B4F}"/>
              </a:ext>
            </a:extLst>
          </p:cNvPr>
          <p:cNvSpPr txBox="1"/>
          <p:nvPr/>
        </p:nvSpPr>
        <p:spPr>
          <a:xfrm>
            <a:off x="407739" y="151144"/>
            <a:ext cx="848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lang="ja-JP" altLang="en-US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〇〇大学生協</a:t>
            </a:r>
            <a:r>
              <a:rPr lang="en-US" altLang="ja-JP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  <a:r>
              <a:rPr lang="ja-JP" altLang="en-US" sz="16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取り組み名</a:t>
            </a:r>
            <a:r>
              <a:rPr lang="en-US" altLang="ja-JP" sz="16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: </a:t>
            </a:r>
            <a:r>
              <a:rPr lang="ja-JP" altLang="en-US" sz="28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endParaRPr lang="en-US" altLang="ja-JP" sz="2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6" name="四角形吹き出し 35">
            <a:extLst>
              <a:ext uri="{FF2B5EF4-FFF2-40B4-BE49-F238E27FC236}">
                <a16:creationId xmlns:a16="http://schemas.microsoft.com/office/drawing/2014/main" id="{7DD2316A-8A45-474C-A534-7B10C099316E}"/>
              </a:ext>
            </a:extLst>
          </p:cNvPr>
          <p:cNvSpPr/>
          <p:nvPr/>
        </p:nvSpPr>
        <p:spPr>
          <a:xfrm>
            <a:off x="7496438" y="6905065"/>
            <a:ext cx="5319908" cy="580054"/>
          </a:xfrm>
          <a:prstGeom prst="wedgeRectCallout">
            <a:avLst>
              <a:gd name="adj1" fmla="val -41479"/>
              <a:gd name="adj2" fmla="val -10292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専務・業務責任者確認</a:t>
            </a:r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pPr algn="ctr"/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algn="ctr"/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該当する専務または業務責任者に確認をしたら、</a:t>
            </a:r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</a:t>
            </a:r>
            <a:r>
              <a:rPr kumimoji="1"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内に○を付けてください</a:t>
            </a:r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25B3AB5-4CBA-BB19-26F3-1C8C15DC63F2}"/>
              </a:ext>
            </a:extLst>
          </p:cNvPr>
          <p:cNvSpPr txBox="1"/>
          <p:nvPr/>
        </p:nvSpPr>
        <p:spPr>
          <a:xfrm>
            <a:off x="6239070" y="6315421"/>
            <a:ext cx="21771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専務・業務責任者 確認済 </a:t>
            </a:r>
            <a:r>
              <a:rPr lang="en-US" altLang="ja-JP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</a:t>
            </a:r>
            <a:r>
              <a:rPr lang="en-US" altLang="ja-JP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endParaRPr lang="ja-JP" altLang="en-US" sz="1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BEC3DC2-0165-A4B9-30C7-C39037BEF78E}"/>
              </a:ext>
            </a:extLst>
          </p:cNvPr>
          <p:cNvSpPr txBox="1"/>
          <p:nvPr/>
        </p:nvSpPr>
        <p:spPr>
          <a:xfrm>
            <a:off x="240632" y="6612326"/>
            <a:ext cx="784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提出先：パワーアップ共済担当（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2"/>
              </a:rPr>
              <a:t>power-up-kyosai@univ.coop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 or </a:t>
            </a: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フォーム（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3"/>
              </a:rPr>
              <a:t>https://forms.gle/WeGFHrZBNrFT8nRG8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99630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CAF7BC9-8B39-D047-AE44-509312CCBD19}"/>
              </a:ext>
            </a:extLst>
          </p:cNvPr>
          <p:cNvSpPr txBox="1"/>
          <p:nvPr/>
        </p:nvSpPr>
        <p:spPr>
          <a:xfrm>
            <a:off x="2640627" y="919954"/>
            <a:ext cx="367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ーーー実際の取り組みの様子ーーー</a:t>
            </a:r>
          </a:p>
        </p:txBody>
      </p:sp>
      <p:sp>
        <p:nvSpPr>
          <p:cNvPr id="7" name="四角形吹き出し 6">
            <a:extLst>
              <a:ext uri="{FF2B5EF4-FFF2-40B4-BE49-F238E27FC236}">
                <a16:creationId xmlns:a16="http://schemas.microsoft.com/office/drawing/2014/main" id="{5EF0BB6C-D106-324B-98B3-533242BD06E7}"/>
              </a:ext>
            </a:extLst>
          </p:cNvPr>
          <p:cNvSpPr/>
          <p:nvPr/>
        </p:nvSpPr>
        <p:spPr>
          <a:xfrm>
            <a:off x="9643711" y="-226743"/>
            <a:ext cx="3224463" cy="1278993"/>
          </a:xfrm>
          <a:prstGeom prst="wedgeRectCallout">
            <a:avLst>
              <a:gd name="adj1" fmla="val -69804"/>
              <a:gd name="adj2" fmla="val 268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大学生協名・取り組み名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こちらの欄には、１枚目と同じで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大学生協名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キャンパス名</a:t>
            </a:r>
            <a:r>
              <a:rPr lang="en-US" altLang="ja-JP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と、取り組みの名前を、テキストボックスを編集してお書きください。</a:t>
            </a:r>
            <a:endParaRPr kumimoji="1" lang="ja-JP" altLang="en-US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四角形吹き出し 7">
            <a:extLst>
              <a:ext uri="{FF2B5EF4-FFF2-40B4-BE49-F238E27FC236}">
                <a16:creationId xmlns:a16="http://schemas.microsoft.com/office/drawing/2014/main" id="{4928A3DC-A5A2-7F47-B2FF-7A93E9A2BAB2}"/>
              </a:ext>
            </a:extLst>
          </p:cNvPr>
          <p:cNvSpPr/>
          <p:nvPr/>
        </p:nvSpPr>
        <p:spPr>
          <a:xfrm>
            <a:off x="9643710" y="1325880"/>
            <a:ext cx="3224463" cy="1278993"/>
          </a:xfrm>
          <a:prstGeom prst="wedgeRectCallout">
            <a:avLst>
              <a:gd name="adj1" fmla="val -84928"/>
              <a:gd name="adj2" fmla="val 217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取り組みの様子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こちらの欄には、実際の取り組みの様子がわかる写真や、実際の掲示物などを載せてください！</a:t>
            </a:r>
            <a:endParaRPr kumimoji="1" lang="ja-JP" altLang="en-US" sz="1200" b="1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62D9EC2-DDC7-CF91-73A8-7AB9D06FD753}"/>
              </a:ext>
            </a:extLst>
          </p:cNvPr>
          <p:cNvSpPr txBox="1"/>
          <p:nvPr/>
        </p:nvSpPr>
        <p:spPr>
          <a:xfrm>
            <a:off x="196783" y="6215854"/>
            <a:ext cx="729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※</a:t>
            </a:r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追加添付資料</a:t>
            </a:r>
            <a:r>
              <a:rPr kumimoji="1"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sym typeface="Wingdings" panose="05000000000000000000" pitchFamily="2" charset="2"/>
              </a:rPr>
              <a:t>（</a:t>
            </a:r>
            <a:r>
              <a:rPr lang="ja-JP" altLang="en-US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sym typeface="Wingdings" panose="05000000000000000000" pitchFamily="2" charset="2"/>
              </a:rPr>
              <a:t>企画書・開催報告書・当日掲示物・当日配布物・その他）</a:t>
            </a:r>
            <a:endParaRPr kumimoji="1" lang="ja-JP" altLang="en-US" b="1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四角形吹き出し 7">
            <a:extLst>
              <a:ext uri="{FF2B5EF4-FFF2-40B4-BE49-F238E27FC236}">
                <a16:creationId xmlns:a16="http://schemas.microsoft.com/office/drawing/2014/main" id="{330346AC-8014-62F9-E6EC-A4DA1775D338}"/>
              </a:ext>
            </a:extLst>
          </p:cNvPr>
          <p:cNvSpPr/>
          <p:nvPr/>
        </p:nvSpPr>
        <p:spPr>
          <a:xfrm>
            <a:off x="-3451163" y="4178583"/>
            <a:ext cx="3224463" cy="1678180"/>
          </a:xfrm>
          <a:prstGeom prst="wedgeRectCallout">
            <a:avLst>
              <a:gd name="adj1" fmla="val 89273"/>
              <a:gd name="adj2" fmla="val 7305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kumimoji="1" lang="ja-JP" altLang="en-US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追加添付資料</a:t>
            </a:r>
            <a:r>
              <a:rPr kumimoji="1" lang="en-US" altLang="ja-JP" sz="1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</a:p>
          <a:p>
            <a:endParaRPr lang="en-US" altLang="ja-JP" sz="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可能であれば、企画書や開催報告書、当日の掲示物や配布資料などもご提供ください。</a:t>
            </a:r>
            <a:endParaRPr kumimoji="1"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提出の際、メールに添付もしくはフォームで一緒にアップロードをお願いいたします。</a:t>
            </a:r>
            <a:endParaRPr lang="en-US" altLang="ja-JP" sz="12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kumimoji="1" lang="ja-JP" altLang="en-US" sz="12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こちらの欄には、添付資料がある場合、該当するものに○を付けてください。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299E66A-4E2E-62C4-1B88-5050A03EB981}"/>
              </a:ext>
            </a:extLst>
          </p:cNvPr>
          <p:cNvSpPr/>
          <p:nvPr/>
        </p:nvSpPr>
        <p:spPr>
          <a:xfrm>
            <a:off x="1944060" y="6139542"/>
            <a:ext cx="929768" cy="445643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0CF08BE-FE9D-678E-E58A-3F696CFE5350}"/>
              </a:ext>
            </a:extLst>
          </p:cNvPr>
          <p:cNvSpPr txBox="1"/>
          <p:nvPr/>
        </p:nvSpPr>
        <p:spPr>
          <a:xfrm>
            <a:off x="407739" y="151144"/>
            <a:ext cx="848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【</a:t>
            </a:r>
            <a:r>
              <a:rPr lang="ja-JP" altLang="en-US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〇〇大学生協</a:t>
            </a:r>
            <a:r>
              <a:rPr lang="en-US" altLang="ja-JP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】</a:t>
            </a:r>
            <a:r>
              <a:rPr lang="ja-JP" altLang="en-US" sz="16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取り組み名</a:t>
            </a:r>
            <a:r>
              <a:rPr lang="en-US" altLang="ja-JP" sz="16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: </a:t>
            </a:r>
            <a:r>
              <a:rPr lang="ja-JP" altLang="en-US" sz="28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endParaRPr lang="en-US" altLang="ja-JP" sz="28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2676087-96E9-0EA0-EF88-F3134154C66A}"/>
              </a:ext>
            </a:extLst>
          </p:cNvPr>
          <p:cNvSpPr txBox="1"/>
          <p:nvPr/>
        </p:nvSpPr>
        <p:spPr>
          <a:xfrm>
            <a:off x="240632" y="6612326"/>
            <a:ext cx="784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提出先：パワーアップ共済担当（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2"/>
              </a:rPr>
              <a:t>power-up-kyosai@univ.coop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 or </a:t>
            </a: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フォーム（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3"/>
              </a:rPr>
              <a:t>https://forms.gle/WeGFHrZBNrFT8nRG8</a:t>
            </a:r>
            <a:r>
              <a:rPr lang="en-US" altLang="ja-JP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ja-JP" altLang="en-US" sz="1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09954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UD デジタル 教科書体 NK-R"/>
        <a:ea typeface="UD デジタル 教科書体 NK-R"/>
        <a:cs typeface=""/>
      </a:majorFont>
      <a:minorFont>
        <a:latin typeface="UD デジタル 教科書体 NK-R"/>
        <a:ea typeface="UD デジタル 教科書体 NK-R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ff98c89-c8a3-4c55-be49-e3a2d971193e" xsi:nil="true"/>
    <lcf76f155ced4ddcb4097134ff3c332f xmlns="526808cd-d01b-4cb6-9c4c-304b0e05145a">
      <Terms xmlns="http://schemas.microsoft.com/office/infopath/2007/PartnerControls"/>
    </lcf76f155ced4ddcb4097134ff3c332f>
    <Thumbnail xmlns="526808cd-d01b-4cb6-9c4c-304b0e05145a">
      <Url xsi:nil="true"/>
      <Description xsi:nil="true"/>
    </Thumbnail>
    <SharedWithUsers xmlns="aff98c89-c8a3-4c55-be49-e3a2d971193e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8AEF9DA293169C40910511C53C7EB7AE" ma:contentTypeVersion="17" ma:contentTypeDescription="新しいドキュメントを作成します。" ma:contentTypeScope="" ma:versionID="b921578065abc7f47a624f13da87c809">
  <xsd:schema xmlns:xsd="http://www.w3.org/2001/XMLSchema" xmlns:xs="http://www.w3.org/2001/XMLSchema" xmlns:p="http://schemas.microsoft.com/office/2006/metadata/properties" xmlns:ns2="526808cd-d01b-4cb6-9c4c-304b0e05145a" xmlns:ns3="aff98c89-c8a3-4c55-be49-e3a2d971193e" targetNamespace="http://schemas.microsoft.com/office/2006/metadata/properties" ma:root="true" ma:fieldsID="2f0e0ba7e0545cd80923942cafb3c43a" ns2:_="" ns3:_="">
    <xsd:import namespace="526808cd-d01b-4cb6-9c4c-304b0e05145a"/>
    <xsd:import namespace="aff98c89-c8a3-4c55-be49-e3a2d97119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Thumbnail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808cd-d01b-4cb6-9c4c-304b0e0514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Thumbnail" ma:index="21" nillable="true" ma:displayName="Thumbnail" ma:format="Hyperlink" ma:internalName="Thumbnai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3" nillable="true" ma:taxonomy="true" ma:internalName="lcf76f155ced4ddcb4097134ff3c332f" ma:taxonomyFieldName="MediaServiceImageTags" ma:displayName="画像タグ" ma:readOnly="false" ma:fieldId="{5cf76f15-5ced-4ddc-b409-7134ff3c332f}" ma:taxonomyMulti="true" ma:sspId="c062685a-0680-491d-b45e-f1a4832ed3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98c89-c8a3-4c55-be49-e3a2d971193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65a136e4-e1ed-405a-805d-2425b2342801}" ma:internalName="TaxCatchAll" ma:showField="CatchAllData" ma:web="aff98c89-c8a3-4c55-be49-e3a2d97119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F611F0-7BF6-47F9-90C3-6B8EAC4C13FB}">
  <ds:schemaRefs>
    <ds:schemaRef ds:uri="http://schemas.microsoft.com/office/2006/documentManagement/types"/>
    <ds:schemaRef ds:uri="aff98c89-c8a3-4c55-be49-e3a2d971193e"/>
    <ds:schemaRef ds:uri="http://purl.org/dc/terms/"/>
    <ds:schemaRef ds:uri="http://purl.org/dc/dcmitype/"/>
    <ds:schemaRef ds:uri="http://purl.org/dc/elements/1.1/"/>
    <ds:schemaRef ds:uri="526808cd-d01b-4cb6-9c4c-304b0e05145a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AD9B1A4-546A-4CC2-8645-6DCC4B0817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861660-9C7F-4890-9718-194FD58C48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6808cd-d01b-4cb6-9c4c-304b0e05145a"/>
    <ds:schemaRef ds:uri="aff98c89-c8a3-4c55-be49-e3a2d97119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</TotalTime>
  <Words>916</Words>
  <Application>Microsoft Office PowerPoint</Application>
  <PresentationFormat>画面に合わせる (4:3)</PresentationFormat>
  <Paragraphs>94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BIZ UDPゴシック</vt:lpstr>
      <vt:lpstr>UD デジタル 教科書体 NK-R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松田 佳子</dc:creator>
  <cp:lastModifiedBy>中野 駿</cp:lastModifiedBy>
  <cp:revision>9</cp:revision>
  <dcterms:created xsi:type="dcterms:W3CDTF">2022-03-28T08:12:20Z</dcterms:created>
  <dcterms:modified xsi:type="dcterms:W3CDTF">2023-07-03T07:40:51Z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0x0101008AEF9DA293169C40910511C53C7EB7AE</vt:lpwstr>
  </property>
  <property fmtid="{D5CDD505-2E9C-101B-9397-08002B2CF9AE}" pid="3" name="Order">
    <vt:r8>5197700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